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5_20702E38.xml" ContentType="application/vnd.ms-powerpoint.comments+xml"/>
  <Override PartName="/ppt/notesSlides/notesSlide2.xml" ContentType="application/vnd.openxmlformats-officedocument.presentationml.notesSlide+xml"/>
  <Override PartName="/ppt/comments/modernComment_159_2FA6C56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344" r:id="rId3"/>
    <p:sldId id="261" r:id="rId4"/>
    <p:sldId id="346" r:id="rId5"/>
    <p:sldId id="345" r:id="rId6"/>
    <p:sldId id="348" r:id="rId7"/>
    <p:sldId id="349" r:id="rId8"/>
    <p:sldId id="347" r:id="rId9"/>
    <p:sldId id="258" r:id="rId10"/>
    <p:sldId id="259" r:id="rId11"/>
    <p:sldId id="260" r:id="rId12"/>
    <p:sldId id="256" r:id="rId13"/>
    <p:sldId id="257"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752B45-4BB3-FC81-5599-4FCE802C6A5C}" name="Jonathan Arcos Aguilar" initials="JAA" userId="183fa129e4114b4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modernComment_105_20702E38.xml><?xml version="1.0" encoding="utf-8"?>
<p188:cmLst xmlns:a="http://schemas.openxmlformats.org/drawingml/2006/main" xmlns:r="http://schemas.openxmlformats.org/officeDocument/2006/relationships" xmlns:p188="http://schemas.microsoft.com/office/powerpoint/2018/8/main">
  <p188:cm id="{BB14AEB7-8F17-43CD-95D4-860ADC4A8FA5}" authorId="{BB752B45-4BB3-FC81-5599-4FCE802C6A5C}" created="2023-06-15T14:45:30.559">
    <ac:deMkLst xmlns:ac="http://schemas.microsoft.com/office/drawing/2013/main/command">
      <pc:docMk xmlns:pc="http://schemas.microsoft.com/office/powerpoint/2013/main/command"/>
      <pc:sldMk xmlns:pc="http://schemas.microsoft.com/office/powerpoint/2013/main/command" cId="544222776" sldId="261"/>
      <ac:spMk id="3" creationId="{42186175-73A2-5474-E850-3C5729BE2E5E}"/>
    </ac:deMkLst>
    <p188:txBody>
      <a:bodyPr/>
      <a:lstStyle/>
      <a:p>
        <a:r>
          <a:rPr lang="es-CL"/>
          <a:t>Quizas sería conveniente agregar graficas de barra ordenadas latitudinalmente en concordancia con el mapa. Tambien se podrian agregar graficos con forma de caracol para hacer referencia a las especies (grupos) y artes de pesca</a:t>
        </a:r>
      </a:p>
    </p188:txBody>
  </p188:cm>
</p188:cmLst>
</file>

<file path=ppt/comments/modernComment_159_2FA6C565.xml><?xml version="1.0" encoding="utf-8"?>
<p188:cmLst xmlns:a="http://schemas.openxmlformats.org/drawingml/2006/main" xmlns:r="http://schemas.openxmlformats.org/officeDocument/2006/relationships" xmlns:p188="http://schemas.microsoft.com/office/powerpoint/2018/8/main">
  <p188:cm id="{D8794239-415C-4B91-A3EF-14E3C72E459E}" authorId="{BB752B45-4BB3-FC81-5599-4FCE802C6A5C}" created="2023-06-06T17:26:33.077">
    <pc:sldMkLst xmlns:pc="http://schemas.microsoft.com/office/powerpoint/2013/main/command">
      <pc:docMk/>
      <pc:sldMk cId="799458661" sldId="345"/>
    </pc:sldMkLst>
    <p188:txBody>
      <a:bodyPr/>
      <a:lstStyle/>
      <a:p>
        <a:r>
          <a:rPr lang="es-CL"/>
          <a:t>Insertar formulas y explicación de factores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E30B9-2A74-4DF8-97DC-CD629D5453E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CL"/>
        </a:p>
      </dgm:t>
    </dgm:pt>
    <dgm:pt modelId="{C39227AD-50EE-4AB6-996C-3CB901766FB8}">
      <dgm:prSet phldrT="[Texto]"/>
      <dgm:spPr/>
      <dgm:t>
        <a:bodyPr/>
        <a:lstStyle/>
        <a:p>
          <a:r>
            <a:rPr lang="es-CL" dirty="0"/>
            <a:t>Oportunidades de pesca</a:t>
          </a:r>
        </a:p>
      </dgm:t>
    </dgm:pt>
    <dgm:pt modelId="{B6F8B001-1267-44A8-B63E-8EB99F063F49}" type="parTrans" cxnId="{5445E659-A0A1-482A-BB52-4C0D8FB7DEC0}">
      <dgm:prSet/>
      <dgm:spPr/>
      <dgm:t>
        <a:bodyPr/>
        <a:lstStyle/>
        <a:p>
          <a:endParaRPr lang="es-CL"/>
        </a:p>
      </dgm:t>
    </dgm:pt>
    <dgm:pt modelId="{1D64951F-6125-4054-9E9C-F4E263EA6712}" type="sibTrans" cxnId="{5445E659-A0A1-482A-BB52-4C0D8FB7DEC0}">
      <dgm:prSet/>
      <dgm:spPr/>
      <dgm:t>
        <a:bodyPr/>
        <a:lstStyle/>
        <a:p>
          <a:endParaRPr lang="es-CL"/>
        </a:p>
      </dgm:t>
    </dgm:pt>
    <dgm:pt modelId="{171A7B79-1DBF-40A0-947D-B4FC2643E95A}">
      <dgm:prSet phldrT="[Texto]"/>
      <dgm:spPr/>
      <dgm:t>
        <a:bodyPr/>
        <a:lstStyle/>
        <a:p>
          <a:r>
            <a:rPr lang="es-CL" dirty="0"/>
            <a:t>Incorporaciones de nuevos pescadores</a:t>
          </a:r>
        </a:p>
      </dgm:t>
    </dgm:pt>
    <dgm:pt modelId="{5083687F-4A62-4AA7-BB7E-8A917871A26A}" type="parTrans" cxnId="{420F43E4-329C-441C-A336-F7F87F8EE613}">
      <dgm:prSet/>
      <dgm:spPr/>
      <dgm:t>
        <a:bodyPr/>
        <a:lstStyle/>
        <a:p>
          <a:endParaRPr lang="es-CL"/>
        </a:p>
      </dgm:t>
    </dgm:pt>
    <dgm:pt modelId="{F99307AD-0C29-4371-9135-5839A59E5E01}" type="sibTrans" cxnId="{420F43E4-329C-441C-A336-F7F87F8EE613}">
      <dgm:prSet/>
      <dgm:spPr/>
      <dgm:t>
        <a:bodyPr/>
        <a:lstStyle/>
        <a:p>
          <a:endParaRPr lang="es-CL"/>
        </a:p>
      </dgm:t>
    </dgm:pt>
    <dgm:pt modelId="{F595757E-5A38-4112-9C8F-7971B6595561}">
      <dgm:prSet phldrT="[Texto]"/>
      <dgm:spPr/>
      <dgm:t>
        <a:bodyPr/>
        <a:lstStyle/>
        <a:p>
          <a:r>
            <a:rPr lang="es-CL" dirty="0"/>
            <a:t>Coeficiente de igualdad para desembarques y valor económico </a:t>
          </a:r>
        </a:p>
      </dgm:t>
    </dgm:pt>
    <dgm:pt modelId="{E0E8DEF0-C9CC-4471-817C-D3B5D8610ACF}" type="parTrans" cxnId="{95E0FBE0-4711-474F-AD46-7BA4422DD060}">
      <dgm:prSet/>
      <dgm:spPr/>
      <dgm:t>
        <a:bodyPr/>
        <a:lstStyle/>
        <a:p>
          <a:endParaRPr lang="es-CL"/>
        </a:p>
      </dgm:t>
    </dgm:pt>
    <dgm:pt modelId="{6FE0A929-ECE8-4944-94D3-FDF9C7769673}" type="sibTrans" cxnId="{95E0FBE0-4711-474F-AD46-7BA4422DD060}">
      <dgm:prSet/>
      <dgm:spPr/>
      <dgm:t>
        <a:bodyPr/>
        <a:lstStyle/>
        <a:p>
          <a:endParaRPr lang="es-CL"/>
        </a:p>
      </dgm:t>
    </dgm:pt>
    <dgm:pt modelId="{F26F9A70-E213-4FC5-9684-3DB9DBE74117}">
      <dgm:prSet phldrT="[Texto]"/>
      <dgm:spPr/>
      <dgm:t>
        <a:bodyPr/>
        <a:lstStyle/>
        <a:p>
          <a:r>
            <a:rPr lang="es-CL" dirty="0"/>
            <a:t>Coeficiente de sostenibilidad por arte de pesca</a:t>
          </a:r>
        </a:p>
      </dgm:t>
    </dgm:pt>
    <dgm:pt modelId="{B46BD18C-4D80-4AEC-945B-7DE4A4CF0195}" type="parTrans" cxnId="{F34A94EF-2594-48F0-AB3E-15852A482C56}">
      <dgm:prSet/>
      <dgm:spPr/>
      <dgm:t>
        <a:bodyPr/>
        <a:lstStyle/>
        <a:p>
          <a:endParaRPr lang="es-CL"/>
        </a:p>
      </dgm:t>
    </dgm:pt>
    <dgm:pt modelId="{40C2D2E4-09D0-4186-ADAE-B24CD1D9DDB5}" type="sibTrans" cxnId="{F34A94EF-2594-48F0-AB3E-15852A482C56}">
      <dgm:prSet/>
      <dgm:spPr/>
      <dgm:t>
        <a:bodyPr/>
        <a:lstStyle/>
        <a:p>
          <a:endParaRPr lang="es-CL"/>
        </a:p>
      </dgm:t>
    </dgm:pt>
    <dgm:pt modelId="{2AA3C16B-EAA6-44BA-94F0-7957B12E7EA7}" type="pres">
      <dgm:prSet presAssocID="{E17E30B9-2A74-4DF8-97DC-CD629D5453E1}" presName="Name0" presStyleCnt="0">
        <dgm:presLayoutVars>
          <dgm:orgChart val="1"/>
          <dgm:chPref val="1"/>
          <dgm:dir/>
          <dgm:animOne val="branch"/>
          <dgm:animLvl val="lvl"/>
          <dgm:resizeHandles/>
        </dgm:presLayoutVars>
      </dgm:prSet>
      <dgm:spPr/>
    </dgm:pt>
    <dgm:pt modelId="{976A9834-0BDF-41CF-950B-8F371F4B235B}" type="pres">
      <dgm:prSet presAssocID="{C39227AD-50EE-4AB6-996C-3CB901766FB8}" presName="hierRoot1" presStyleCnt="0">
        <dgm:presLayoutVars>
          <dgm:hierBranch val="init"/>
        </dgm:presLayoutVars>
      </dgm:prSet>
      <dgm:spPr/>
    </dgm:pt>
    <dgm:pt modelId="{0ADC00AA-7B4B-4B43-9012-19500FE061BD}" type="pres">
      <dgm:prSet presAssocID="{C39227AD-50EE-4AB6-996C-3CB901766FB8}" presName="rootComposite1" presStyleCnt="0"/>
      <dgm:spPr/>
    </dgm:pt>
    <dgm:pt modelId="{15C78B2E-E33B-49B0-BDF8-5572116D5100}" type="pres">
      <dgm:prSet presAssocID="{C39227AD-50EE-4AB6-996C-3CB901766FB8}" presName="rootText1" presStyleLbl="alignAcc1" presStyleIdx="0" presStyleCnt="0">
        <dgm:presLayoutVars>
          <dgm:chPref val="3"/>
        </dgm:presLayoutVars>
      </dgm:prSet>
      <dgm:spPr/>
    </dgm:pt>
    <dgm:pt modelId="{097FFB62-DC01-410F-9A83-73C1BC7C0BC2}" type="pres">
      <dgm:prSet presAssocID="{C39227AD-50EE-4AB6-996C-3CB901766FB8}" presName="topArc1" presStyleLbl="parChTrans1D1" presStyleIdx="0" presStyleCnt="8"/>
      <dgm:spPr/>
    </dgm:pt>
    <dgm:pt modelId="{95397C2D-5CAB-4861-9AE6-236AAEFAD0AF}" type="pres">
      <dgm:prSet presAssocID="{C39227AD-50EE-4AB6-996C-3CB901766FB8}" presName="bottomArc1" presStyleLbl="parChTrans1D1" presStyleIdx="1" presStyleCnt="8"/>
      <dgm:spPr/>
    </dgm:pt>
    <dgm:pt modelId="{0F251846-22B2-4E96-B7ED-CE50827A1B5D}" type="pres">
      <dgm:prSet presAssocID="{C39227AD-50EE-4AB6-996C-3CB901766FB8}" presName="topConnNode1" presStyleLbl="node1" presStyleIdx="0" presStyleCnt="0"/>
      <dgm:spPr/>
    </dgm:pt>
    <dgm:pt modelId="{72BDCF64-B1F4-4373-A2BD-D02CCDF591BF}" type="pres">
      <dgm:prSet presAssocID="{C39227AD-50EE-4AB6-996C-3CB901766FB8}" presName="hierChild2" presStyleCnt="0"/>
      <dgm:spPr/>
    </dgm:pt>
    <dgm:pt modelId="{0C50797F-2D14-406F-8348-7A32F62D9848}" type="pres">
      <dgm:prSet presAssocID="{5083687F-4A62-4AA7-BB7E-8A917871A26A}" presName="Name28" presStyleLbl="parChTrans1D2" presStyleIdx="0" presStyleCnt="3"/>
      <dgm:spPr/>
    </dgm:pt>
    <dgm:pt modelId="{5DDC3B94-F6DE-4568-ABB7-D73DBEF28D3F}" type="pres">
      <dgm:prSet presAssocID="{171A7B79-1DBF-40A0-947D-B4FC2643E95A}" presName="hierRoot2" presStyleCnt="0">
        <dgm:presLayoutVars>
          <dgm:hierBranch val="init"/>
        </dgm:presLayoutVars>
      </dgm:prSet>
      <dgm:spPr/>
    </dgm:pt>
    <dgm:pt modelId="{4045C8A1-365C-46AF-AC09-953F44C72165}" type="pres">
      <dgm:prSet presAssocID="{171A7B79-1DBF-40A0-947D-B4FC2643E95A}" presName="rootComposite2" presStyleCnt="0"/>
      <dgm:spPr/>
    </dgm:pt>
    <dgm:pt modelId="{D0A02D34-D5C9-474E-8EA5-418AAF38AF2D}" type="pres">
      <dgm:prSet presAssocID="{171A7B79-1DBF-40A0-947D-B4FC2643E95A}" presName="rootText2" presStyleLbl="alignAcc1" presStyleIdx="0" presStyleCnt="0">
        <dgm:presLayoutVars>
          <dgm:chPref val="3"/>
        </dgm:presLayoutVars>
      </dgm:prSet>
      <dgm:spPr/>
    </dgm:pt>
    <dgm:pt modelId="{45FF6342-3480-4727-9672-566A2F323383}" type="pres">
      <dgm:prSet presAssocID="{171A7B79-1DBF-40A0-947D-B4FC2643E95A}" presName="topArc2" presStyleLbl="parChTrans1D1" presStyleIdx="2" presStyleCnt="8"/>
      <dgm:spPr/>
    </dgm:pt>
    <dgm:pt modelId="{0961CE03-F5B1-4A2F-BA8B-1CE0284457B3}" type="pres">
      <dgm:prSet presAssocID="{171A7B79-1DBF-40A0-947D-B4FC2643E95A}" presName="bottomArc2" presStyleLbl="parChTrans1D1" presStyleIdx="3" presStyleCnt="8"/>
      <dgm:spPr/>
    </dgm:pt>
    <dgm:pt modelId="{1CE953DB-F45C-4C46-AAFC-0E178B9D50BB}" type="pres">
      <dgm:prSet presAssocID="{171A7B79-1DBF-40A0-947D-B4FC2643E95A}" presName="topConnNode2" presStyleLbl="node2" presStyleIdx="0" presStyleCnt="0"/>
      <dgm:spPr/>
    </dgm:pt>
    <dgm:pt modelId="{229D6BA5-C507-4726-95EC-2EAF9A199B2E}" type="pres">
      <dgm:prSet presAssocID="{171A7B79-1DBF-40A0-947D-B4FC2643E95A}" presName="hierChild4" presStyleCnt="0"/>
      <dgm:spPr/>
    </dgm:pt>
    <dgm:pt modelId="{7004FF45-F3E3-4191-BA3E-5219C0C525CB}" type="pres">
      <dgm:prSet presAssocID="{171A7B79-1DBF-40A0-947D-B4FC2643E95A}" presName="hierChild5" presStyleCnt="0"/>
      <dgm:spPr/>
    </dgm:pt>
    <dgm:pt modelId="{D91D9B6D-17A0-4662-A5A3-0D9A4605F1D9}" type="pres">
      <dgm:prSet presAssocID="{E0E8DEF0-C9CC-4471-817C-D3B5D8610ACF}" presName="Name28" presStyleLbl="parChTrans1D2" presStyleIdx="1" presStyleCnt="3"/>
      <dgm:spPr/>
    </dgm:pt>
    <dgm:pt modelId="{7C67462E-2F41-40F9-9C80-BC770469D92A}" type="pres">
      <dgm:prSet presAssocID="{F595757E-5A38-4112-9C8F-7971B6595561}" presName="hierRoot2" presStyleCnt="0">
        <dgm:presLayoutVars>
          <dgm:hierBranch val="init"/>
        </dgm:presLayoutVars>
      </dgm:prSet>
      <dgm:spPr/>
    </dgm:pt>
    <dgm:pt modelId="{856D4665-55AD-45B6-B60F-E60F98E70897}" type="pres">
      <dgm:prSet presAssocID="{F595757E-5A38-4112-9C8F-7971B6595561}" presName="rootComposite2" presStyleCnt="0"/>
      <dgm:spPr/>
    </dgm:pt>
    <dgm:pt modelId="{610A7580-A2D3-42C3-91D8-6520F4EAFB16}" type="pres">
      <dgm:prSet presAssocID="{F595757E-5A38-4112-9C8F-7971B6595561}" presName="rootText2" presStyleLbl="alignAcc1" presStyleIdx="0" presStyleCnt="0">
        <dgm:presLayoutVars>
          <dgm:chPref val="3"/>
        </dgm:presLayoutVars>
      </dgm:prSet>
      <dgm:spPr/>
    </dgm:pt>
    <dgm:pt modelId="{E0541AB0-76F0-4BB3-A280-F980B1008816}" type="pres">
      <dgm:prSet presAssocID="{F595757E-5A38-4112-9C8F-7971B6595561}" presName="topArc2" presStyleLbl="parChTrans1D1" presStyleIdx="4" presStyleCnt="8"/>
      <dgm:spPr/>
    </dgm:pt>
    <dgm:pt modelId="{EEB8AF72-4029-409B-9C60-3E3695B411FC}" type="pres">
      <dgm:prSet presAssocID="{F595757E-5A38-4112-9C8F-7971B6595561}" presName="bottomArc2" presStyleLbl="parChTrans1D1" presStyleIdx="5" presStyleCnt="8"/>
      <dgm:spPr/>
    </dgm:pt>
    <dgm:pt modelId="{C323FE65-AC64-4906-8EC5-27B65C8A404E}" type="pres">
      <dgm:prSet presAssocID="{F595757E-5A38-4112-9C8F-7971B6595561}" presName="topConnNode2" presStyleLbl="node2" presStyleIdx="0" presStyleCnt="0"/>
      <dgm:spPr/>
    </dgm:pt>
    <dgm:pt modelId="{80D537BB-BB6B-46FB-BBC6-92E2B51E4F9E}" type="pres">
      <dgm:prSet presAssocID="{F595757E-5A38-4112-9C8F-7971B6595561}" presName="hierChild4" presStyleCnt="0"/>
      <dgm:spPr/>
    </dgm:pt>
    <dgm:pt modelId="{4FA29F71-132D-4DED-ABC0-D8C7BBCF0D22}" type="pres">
      <dgm:prSet presAssocID="{F595757E-5A38-4112-9C8F-7971B6595561}" presName="hierChild5" presStyleCnt="0"/>
      <dgm:spPr/>
    </dgm:pt>
    <dgm:pt modelId="{EAF301D8-7241-474F-91F2-2680914D6A2A}" type="pres">
      <dgm:prSet presAssocID="{B46BD18C-4D80-4AEC-945B-7DE4A4CF0195}" presName="Name28" presStyleLbl="parChTrans1D2" presStyleIdx="2" presStyleCnt="3"/>
      <dgm:spPr/>
    </dgm:pt>
    <dgm:pt modelId="{39B1A765-FA9C-4FB5-8363-C53892F4773A}" type="pres">
      <dgm:prSet presAssocID="{F26F9A70-E213-4FC5-9684-3DB9DBE74117}" presName="hierRoot2" presStyleCnt="0">
        <dgm:presLayoutVars>
          <dgm:hierBranch val="init"/>
        </dgm:presLayoutVars>
      </dgm:prSet>
      <dgm:spPr/>
    </dgm:pt>
    <dgm:pt modelId="{7F4F72E6-09E2-4ADE-A8EC-B851D7868588}" type="pres">
      <dgm:prSet presAssocID="{F26F9A70-E213-4FC5-9684-3DB9DBE74117}" presName="rootComposite2" presStyleCnt="0"/>
      <dgm:spPr/>
    </dgm:pt>
    <dgm:pt modelId="{5703C2BE-7954-4F58-8498-92C127A29037}" type="pres">
      <dgm:prSet presAssocID="{F26F9A70-E213-4FC5-9684-3DB9DBE74117}" presName="rootText2" presStyleLbl="alignAcc1" presStyleIdx="0" presStyleCnt="0">
        <dgm:presLayoutVars>
          <dgm:chPref val="3"/>
        </dgm:presLayoutVars>
      </dgm:prSet>
      <dgm:spPr/>
    </dgm:pt>
    <dgm:pt modelId="{EECC3831-1203-47AB-80AF-2E05D4DB8119}" type="pres">
      <dgm:prSet presAssocID="{F26F9A70-E213-4FC5-9684-3DB9DBE74117}" presName="topArc2" presStyleLbl="parChTrans1D1" presStyleIdx="6" presStyleCnt="8"/>
      <dgm:spPr/>
    </dgm:pt>
    <dgm:pt modelId="{EBCB4BC9-F75C-47D3-8F1E-259BFB3BA560}" type="pres">
      <dgm:prSet presAssocID="{F26F9A70-E213-4FC5-9684-3DB9DBE74117}" presName="bottomArc2" presStyleLbl="parChTrans1D1" presStyleIdx="7" presStyleCnt="8"/>
      <dgm:spPr/>
    </dgm:pt>
    <dgm:pt modelId="{9C594A59-6DF7-4C38-8566-C5E0C1FAFB6A}" type="pres">
      <dgm:prSet presAssocID="{F26F9A70-E213-4FC5-9684-3DB9DBE74117}" presName="topConnNode2" presStyleLbl="node2" presStyleIdx="0" presStyleCnt="0"/>
      <dgm:spPr/>
    </dgm:pt>
    <dgm:pt modelId="{9E5038ED-1472-4203-82A6-D43509D58053}" type="pres">
      <dgm:prSet presAssocID="{F26F9A70-E213-4FC5-9684-3DB9DBE74117}" presName="hierChild4" presStyleCnt="0"/>
      <dgm:spPr/>
    </dgm:pt>
    <dgm:pt modelId="{39120724-AAF1-4D34-91E7-01EFF6DF5957}" type="pres">
      <dgm:prSet presAssocID="{F26F9A70-E213-4FC5-9684-3DB9DBE74117}" presName="hierChild5" presStyleCnt="0"/>
      <dgm:spPr/>
    </dgm:pt>
    <dgm:pt modelId="{6A60AD64-1E57-4D9D-B293-7BCA2DC15A60}" type="pres">
      <dgm:prSet presAssocID="{C39227AD-50EE-4AB6-996C-3CB901766FB8}" presName="hierChild3" presStyleCnt="0"/>
      <dgm:spPr/>
    </dgm:pt>
  </dgm:ptLst>
  <dgm:cxnLst>
    <dgm:cxn modelId="{CE225915-C51C-43AA-BFAC-86D111426B90}" type="presOf" srcId="{C39227AD-50EE-4AB6-996C-3CB901766FB8}" destId="{15C78B2E-E33B-49B0-BDF8-5572116D5100}" srcOrd="0" destOrd="0" presId="urn:microsoft.com/office/officeart/2008/layout/HalfCircleOrganizationChart"/>
    <dgm:cxn modelId="{A5601A39-4B73-4569-8C80-FAF10111D569}" type="presOf" srcId="{C39227AD-50EE-4AB6-996C-3CB901766FB8}" destId="{0F251846-22B2-4E96-B7ED-CE50827A1B5D}" srcOrd="1" destOrd="0" presId="urn:microsoft.com/office/officeart/2008/layout/HalfCircleOrganizationChart"/>
    <dgm:cxn modelId="{98D5E44B-69B8-4542-B2AF-907610414966}" type="presOf" srcId="{F595757E-5A38-4112-9C8F-7971B6595561}" destId="{610A7580-A2D3-42C3-91D8-6520F4EAFB16}" srcOrd="0" destOrd="0" presId="urn:microsoft.com/office/officeart/2008/layout/HalfCircleOrganizationChart"/>
    <dgm:cxn modelId="{BC76A570-28EB-41DE-AF48-F9FE7541E26C}" type="presOf" srcId="{5083687F-4A62-4AA7-BB7E-8A917871A26A}" destId="{0C50797F-2D14-406F-8348-7A32F62D9848}" srcOrd="0" destOrd="0" presId="urn:microsoft.com/office/officeart/2008/layout/HalfCircleOrganizationChart"/>
    <dgm:cxn modelId="{5445E659-A0A1-482A-BB52-4C0D8FB7DEC0}" srcId="{E17E30B9-2A74-4DF8-97DC-CD629D5453E1}" destId="{C39227AD-50EE-4AB6-996C-3CB901766FB8}" srcOrd="0" destOrd="0" parTransId="{B6F8B001-1267-44A8-B63E-8EB99F063F49}" sibTransId="{1D64951F-6125-4054-9E9C-F4E263EA6712}"/>
    <dgm:cxn modelId="{D8A81E89-DE3F-4471-81A4-D511A3C54F86}" type="presOf" srcId="{E0E8DEF0-C9CC-4471-817C-D3B5D8610ACF}" destId="{D91D9B6D-17A0-4662-A5A3-0D9A4605F1D9}" srcOrd="0" destOrd="0" presId="urn:microsoft.com/office/officeart/2008/layout/HalfCircleOrganizationChart"/>
    <dgm:cxn modelId="{38237F92-C68D-4597-BF89-23E404FB116D}" type="presOf" srcId="{F595757E-5A38-4112-9C8F-7971B6595561}" destId="{C323FE65-AC64-4906-8EC5-27B65C8A404E}" srcOrd="1" destOrd="0" presId="urn:microsoft.com/office/officeart/2008/layout/HalfCircleOrganizationChart"/>
    <dgm:cxn modelId="{5566689D-2C15-43D5-8AD1-0F523BE201E3}" type="presOf" srcId="{E17E30B9-2A74-4DF8-97DC-CD629D5453E1}" destId="{2AA3C16B-EAA6-44BA-94F0-7957B12E7EA7}" srcOrd="0" destOrd="0" presId="urn:microsoft.com/office/officeart/2008/layout/HalfCircleOrganizationChart"/>
    <dgm:cxn modelId="{177CC2CB-E429-45FF-99D5-C641A0755A6F}" type="presOf" srcId="{171A7B79-1DBF-40A0-947D-B4FC2643E95A}" destId="{1CE953DB-F45C-4C46-AAFC-0E178B9D50BB}" srcOrd="1" destOrd="0" presId="urn:microsoft.com/office/officeart/2008/layout/HalfCircleOrganizationChart"/>
    <dgm:cxn modelId="{5C2FEED3-6A00-4DB0-B032-D2140A9CAE99}" type="presOf" srcId="{171A7B79-1DBF-40A0-947D-B4FC2643E95A}" destId="{D0A02D34-D5C9-474E-8EA5-418AAF38AF2D}" srcOrd="0" destOrd="0" presId="urn:microsoft.com/office/officeart/2008/layout/HalfCircleOrganizationChart"/>
    <dgm:cxn modelId="{7E7F5EE0-CCF9-49CC-B072-FCA0FBA51780}" type="presOf" srcId="{F26F9A70-E213-4FC5-9684-3DB9DBE74117}" destId="{5703C2BE-7954-4F58-8498-92C127A29037}" srcOrd="0" destOrd="0" presId="urn:microsoft.com/office/officeart/2008/layout/HalfCircleOrganizationChart"/>
    <dgm:cxn modelId="{95E0FBE0-4711-474F-AD46-7BA4422DD060}" srcId="{C39227AD-50EE-4AB6-996C-3CB901766FB8}" destId="{F595757E-5A38-4112-9C8F-7971B6595561}" srcOrd="1" destOrd="0" parTransId="{E0E8DEF0-C9CC-4471-817C-D3B5D8610ACF}" sibTransId="{6FE0A929-ECE8-4944-94D3-FDF9C7769673}"/>
    <dgm:cxn modelId="{420F43E4-329C-441C-A336-F7F87F8EE613}" srcId="{C39227AD-50EE-4AB6-996C-3CB901766FB8}" destId="{171A7B79-1DBF-40A0-947D-B4FC2643E95A}" srcOrd="0" destOrd="0" parTransId="{5083687F-4A62-4AA7-BB7E-8A917871A26A}" sibTransId="{F99307AD-0C29-4371-9135-5839A59E5E01}"/>
    <dgm:cxn modelId="{2508A2EA-480A-44D8-9E2B-C55627A5D2B3}" type="presOf" srcId="{F26F9A70-E213-4FC5-9684-3DB9DBE74117}" destId="{9C594A59-6DF7-4C38-8566-C5E0C1FAFB6A}" srcOrd="1" destOrd="0" presId="urn:microsoft.com/office/officeart/2008/layout/HalfCircleOrganizationChart"/>
    <dgm:cxn modelId="{252FB0EA-6B9D-401B-BD8B-682FB92F3F13}" type="presOf" srcId="{B46BD18C-4D80-4AEC-945B-7DE4A4CF0195}" destId="{EAF301D8-7241-474F-91F2-2680914D6A2A}" srcOrd="0" destOrd="0" presId="urn:microsoft.com/office/officeart/2008/layout/HalfCircleOrganizationChart"/>
    <dgm:cxn modelId="{F34A94EF-2594-48F0-AB3E-15852A482C56}" srcId="{C39227AD-50EE-4AB6-996C-3CB901766FB8}" destId="{F26F9A70-E213-4FC5-9684-3DB9DBE74117}" srcOrd="2" destOrd="0" parTransId="{B46BD18C-4D80-4AEC-945B-7DE4A4CF0195}" sibTransId="{40C2D2E4-09D0-4186-ADAE-B24CD1D9DDB5}"/>
    <dgm:cxn modelId="{BD9B08DE-B267-4753-8F3C-192C2A30746E}" type="presParOf" srcId="{2AA3C16B-EAA6-44BA-94F0-7957B12E7EA7}" destId="{976A9834-0BDF-41CF-950B-8F371F4B235B}" srcOrd="0" destOrd="0" presId="urn:microsoft.com/office/officeart/2008/layout/HalfCircleOrganizationChart"/>
    <dgm:cxn modelId="{37D09A2A-C104-4431-910D-D99FAF31FBF7}" type="presParOf" srcId="{976A9834-0BDF-41CF-950B-8F371F4B235B}" destId="{0ADC00AA-7B4B-4B43-9012-19500FE061BD}" srcOrd="0" destOrd="0" presId="urn:microsoft.com/office/officeart/2008/layout/HalfCircleOrganizationChart"/>
    <dgm:cxn modelId="{69B8FE02-2856-474F-9B46-EEE694584758}" type="presParOf" srcId="{0ADC00AA-7B4B-4B43-9012-19500FE061BD}" destId="{15C78B2E-E33B-49B0-BDF8-5572116D5100}" srcOrd="0" destOrd="0" presId="urn:microsoft.com/office/officeart/2008/layout/HalfCircleOrganizationChart"/>
    <dgm:cxn modelId="{712BDAE4-9188-4902-A80A-F2FFFB9F6270}" type="presParOf" srcId="{0ADC00AA-7B4B-4B43-9012-19500FE061BD}" destId="{097FFB62-DC01-410F-9A83-73C1BC7C0BC2}" srcOrd="1" destOrd="0" presId="urn:microsoft.com/office/officeart/2008/layout/HalfCircleOrganizationChart"/>
    <dgm:cxn modelId="{8411992C-FF18-4A4E-80C7-611E950AD07F}" type="presParOf" srcId="{0ADC00AA-7B4B-4B43-9012-19500FE061BD}" destId="{95397C2D-5CAB-4861-9AE6-236AAEFAD0AF}" srcOrd="2" destOrd="0" presId="urn:microsoft.com/office/officeart/2008/layout/HalfCircleOrganizationChart"/>
    <dgm:cxn modelId="{197D39C8-DDB6-4F0A-BDEC-2A9EC6A1F71C}" type="presParOf" srcId="{0ADC00AA-7B4B-4B43-9012-19500FE061BD}" destId="{0F251846-22B2-4E96-B7ED-CE50827A1B5D}" srcOrd="3" destOrd="0" presId="urn:microsoft.com/office/officeart/2008/layout/HalfCircleOrganizationChart"/>
    <dgm:cxn modelId="{434ABC11-12F4-419E-8A34-7743973DEF66}" type="presParOf" srcId="{976A9834-0BDF-41CF-950B-8F371F4B235B}" destId="{72BDCF64-B1F4-4373-A2BD-D02CCDF591BF}" srcOrd="1" destOrd="0" presId="urn:microsoft.com/office/officeart/2008/layout/HalfCircleOrganizationChart"/>
    <dgm:cxn modelId="{1DDEE3D7-35ED-4394-A87D-FE53878F30DE}" type="presParOf" srcId="{72BDCF64-B1F4-4373-A2BD-D02CCDF591BF}" destId="{0C50797F-2D14-406F-8348-7A32F62D9848}" srcOrd="0" destOrd="0" presId="urn:microsoft.com/office/officeart/2008/layout/HalfCircleOrganizationChart"/>
    <dgm:cxn modelId="{A0B94450-0A0C-4572-BD0E-F1CB48287764}" type="presParOf" srcId="{72BDCF64-B1F4-4373-A2BD-D02CCDF591BF}" destId="{5DDC3B94-F6DE-4568-ABB7-D73DBEF28D3F}" srcOrd="1" destOrd="0" presId="urn:microsoft.com/office/officeart/2008/layout/HalfCircleOrganizationChart"/>
    <dgm:cxn modelId="{728AA631-35F4-4E95-AE26-608DFDAF745C}" type="presParOf" srcId="{5DDC3B94-F6DE-4568-ABB7-D73DBEF28D3F}" destId="{4045C8A1-365C-46AF-AC09-953F44C72165}" srcOrd="0" destOrd="0" presId="urn:microsoft.com/office/officeart/2008/layout/HalfCircleOrganizationChart"/>
    <dgm:cxn modelId="{40EE6955-3A5E-4FAE-9FF6-58A0F5615A98}" type="presParOf" srcId="{4045C8A1-365C-46AF-AC09-953F44C72165}" destId="{D0A02D34-D5C9-474E-8EA5-418AAF38AF2D}" srcOrd="0" destOrd="0" presId="urn:microsoft.com/office/officeart/2008/layout/HalfCircleOrganizationChart"/>
    <dgm:cxn modelId="{34279137-EDF1-499B-B801-82A747B56092}" type="presParOf" srcId="{4045C8A1-365C-46AF-AC09-953F44C72165}" destId="{45FF6342-3480-4727-9672-566A2F323383}" srcOrd="1" destOrd="0" presId="urn:microsoft.com/office/officeart/2008/layout/HalfCircleOrganizationChart"/>
    <dgm:cxn modelId="{B0B4812C-96F5-4B70-BC72-8A6CE86EFA81}" type="presParOf" srcId="{4045C8A1-365C-46AF-AC09-953F44C72165}" destId="{0961CE03-F5B1-4A2F-BA8B-1CE0284457B3}" srcOrd="2" destOrd="0" presId="urn:microsoft.com/office/officeart/2008/layout/HalfCircleOrganizationChart"/>
    <dgm:cxn modelId="{E3D80215-0812-402E-9612-254EC8141D1C}" type="presParOf" srcId="{4045C8A1-365C-46AF-AC09-953F44C72165}" destId="{1CE953DB-F45C-4C46-AAFC-0E178B9D50BB}" srcOrd="3" destOrd="0" presId="urn:microsoft.com/office/officeart/2008/layout/HalfCircleOrganizationChart"/>
    <dgm:cxn modelId="{5FD357D4-AA88-4BF0-B915-592A4D2FC667}" type="presParOf" srcId="{5DDC3B94-F6DE-4568-ABB7-D73DBEF28D3F}" destId="{229D6BA5-C507-4726-95EC-2EAF9A199B2E}" srcOrd="1" destOrd="0" presId="urn:microsoft.com/office/officeart/2008/layout/HalfCircleOrganizationChart"/>
    <dgm:cxn modelId="{7C598E0A-7CD2-4459-B700-106D9CFC6823}" type="presParOf" srcId="{5DDC3B94-F6DE-4568-ABB7-D73DBEF28D3F}" destId="{7004FF45-F3E3-4191-BA3E-5219C0C525CB}" srcOrd="2" destOrd="0" presId="urn:microsoft.com/office/officeart/2008/layout/HalfCircleOrganizationChart"/>
    <dgm:cxn modelId="{4072D1AD-A297-429C-B4F5-ADC50BBC1D95}" type="presParOf" srcId="{72BDCF64-B1F4-4373-A2BD-D02CCDF591BF}" destId="{D91D9B6D-17A0-4662-A5A3-0D9A4605F1D9}" srcOrd="2" destOrd="0" presId="urn:microsoft.com/office/officeart/2008/layout/HalfCircleOrganizationChart"/>
    <dgm:cxn modelId="{52F94AF9-E3C0-4878-B33E-8C9B9BF5EBA5}" type="presParOf" srcId="{72BDCF64-B1F4-4373-A2BD-D02CCDF591BF}" destId="{7C67462E-2F41-40F9-9C80-BC770469D92A}" srcOrd="3" destOrd="0" presId="urn:microsoft.com/office/officeart/2008/layout/HalfCircleOrganizationChart"/>
    <dgm:cxn modelId="{7A5414DF-573D-410D-A773-9E1066A5D7E9}" type="presParOf" srcId="{7C67462E-2F41-40F9-9C80-BC770469D92A}" destId="{856D4665-55AD-45B6-B60F-E60F98E70897}" srcOrd="0" destOrd="0" presId="urn:microsoft.com/office/officeart/2008/layout/HalfCircleOrganizationChart"/>
    <dgm:cxn modelId="{01E9D766-01F3-4E50-9980-F2DAEEF519C6}" type="presParOf" srcId="{856D4665-55AD-45B6-B60F-E60F98E70897}" destId="{610A7580-A2D3-42C3-91D8-6520F4EAFB16}" srcOrd="0" destOrd="0" presId="urn:microsoft.com/office/officeart/2008/layout/HalfCircleOrganizationChart"/>
    <dgm:cxn modelId="{C30910A7-804B-4ABB-B9EE-176B3382E503}" type="presParOf" srcId="{856D4665-55AD-45B6-B60F-E60F98E70897}" destId="{E0541AB0-76F0-4BB3-A280-F980B1008816}" srcOrd="1" destOrd="0" presId="urn:microsoft.com/office/officeart/2008/layout/HalfCircleOrganizationChart"/>
    <dgm:cxn modelId="{49C69036-598A-49A6-A0E0-8A07E6118652}" type="presParOf" srcId="{856D4665-55AD-45B6-B60F-E60F98E70897}" destId="{EEB8AF72-4029-409B-9C60-3E3695B411FC}" srcOrd="2" destOrd="0" presId="urn:microsoft.com/office/officeart/2008/layout/HalfCircleOrganizationChart"/>
    <dgm:cxn modelId="{80DB7287-1FD9-4B52-9EF0-AC291AAE8D22}" type="presParOf" srcId="{856D4665-55AD-45B6-B60F-E60F98E70897}" destId="{C323FE65-AC64-4906-8EC5-27B65C8A404E}" srcOrd="3" destOrd="0" presId="urn:microsoft.com/office/officeart/2008/layout/HalfCircleOrganizationChart"/>
    <dgm:cxn modelId="{9223CF9F-5D8A-46CA-BCE1-CEBF8A609E06}" type="presParOf" srcId="{7C67462E-2F41-40F9-9C80-BC770469D92A}" destId="{80D537BB-BB6B-46FB-BBC6-92E2B51E4F9E}" srcOrd="1" destOrd="0" presId="urn:microsoft.com/office/officeart/2008/layout/HalfCircleOrganizationChart"/>
    <dgm:cxn modelId="{ADCCC241-A4EB-4C2F-9E11-4BEFA3A5361E}" type="presParOf" srcId="{7C67462E-2F41-40F9-9C80-BC770469D92A}" destId="{4FA29F71-132D-4DED-ABC0-D8C7BBCF0D22}" srcOrd="2" destOrd="0" presId="urn:microsoft.com/office/officeart/2008/layout/HalfCircleOrganizationChart"/>
    <dgm:cxn modelId="{6676524F-2CA8-48B1-8247-775F78B370AE}" type="presParOf" srcId="{72BDCF64-B1F4-4373-A2BD-D02CCDF591BF}" destId="{EAF301D8-7241-474F-91F2-2680914D6A2A}" srcOrd="4" destOrd="0" presId="urn:microsoft.com/office/officeart/2008/layout/HalfCircleOrganizationChart"/>
    <dgm:cxn modelId="{1BEBFD35-3C5E-4CB9-81A0-E54EF982B846}" type="presParOf" srcId="{72BDCF64-B1F4-4373-A2BD-D02CCDF591BF}" destId="{39B1A765-FA9C-4FB5-8363-C53892F4773A}" srcOrd="5" destOrd="0" presId="urn:microsoft.com/office/officeart/2008/layout/HalfCircleOrganizationChart"/>
    <dgm:cxn modelId="{DC771801-DA2D-45B0-B680-FA96B952BA2A}" type="presParOf" srcId="{39B1A765-FA9C-4FB5-8363-C53892F4773A}" destId="{7F4F72E6-09E2-4ADE-A8EC-B851D7868588}" srcOrd="0" destOrd="0" presId="urn:microsoft.com/office/officeart/2008/layout/HalfCircleOrganizationChart"/>
    <dgm:cxn modelId="{4475476B-6322-41A9-95B3-30D7F7FDA238}" type="presParOf" srcId="{7F4F72E6-09E2-4ADE-A8EC-B851D7868588}" destId="{5703C2BE-7954-4F58-8498-92C127A29037}" srcOrd="0" destOrd="0" presId="urn:microsoft.com/office/officeart/2008/layout/HalfCircleOrganizationChart"/>
    <dgm:cxn modelId="{8025EACF-E983-402A-A609-26BAF6C89ECB}" type="presParOf" srcId="{7F4F72E6-09E2-4ADE-A8EC-B851D7868588}" destId="{EECC3831-1203-47AB-80AF-2E05D4DB8119}" srcOrd="1" destOrd="0" presId="urn:microsoft.com/office/officeart/2008/layout/HalfCircleOrganizationChart"/>
    <dgm:cxn modelId="{3510B453-F3D4-4F43-95DD-7EF9D4FA81C0}" type="presParOf" srcId="{7F4F72E6-09E2-4ADE-A8EC-B851D7868588}" destId="{EBCB4BC9-F75C-47D3-8F1E-259BFB3BA560}" srcOrd="2" destOrd="0" presId="urn:microsoft.com/office/officeart/2008/layout/HalfCircleOrganizationChart"/>
    <dgm:cxn modelId="{1CFCCA0E-D7DB-40AD-B938-D6ECE2FDD5E4}" type="presParOf" srcId="{7F4F72E6-09E2-4ADE-A8EC-B851D7868588}" destId="{9C594A59-6DF7-4C38-8566-C5E0C1FAFB6A}" srcOrd="3" destOrd="0" presId="urn:microsoft.com/office/officeart/2008/layout/HalfCircleOrganizationChart"/>
    <dgm:cxn modelId="{BEEED99D-11B7-4265-81E8-42FF7235BD8C}" type="presParOf" srcId="{39B1A765-FA9C-4FB5-8363-C53892F4773A}" destId="{9E5038ED-1472-4203-82A6-D43509D58053}" srcOrd="1" destOrd="0" presId="urn:microsoft.com/office/officeart/2008/layout/HalfCircleOrganizationChart"/>
    <dgm:cxn modelId="{39D0ED6C-24A9-4B38-8A6A-65667E24BC34}" type="presParOf" srcId="{39B1A765-FA9C-4FB5-8363-C53892F4773A}" destId="{39120724-AAF1-4D34-91E7-01EFF6DF5957}" srcOrd="2" destOrd="0" presId="urn:microsoft.com/office/officeart/2008/layout/HalfCircleOrganizationChart"/>
    <dgm:cxn modelId="{544520A3-5C83-4580-A09E-9BDD3FAC4E48}" type="presParOf" srcId="{976A9834-0BDF-41CF-950B-8F371F4B235B}" destId="{6A60AD64-1E57-4D9D-B293-7BCA2DC15A60}"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F0354F-4301-4450-A047-755E3A4D1AEE}"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s-CL"/>
        </a:p>
      </dgm:t>
    </dgm:pt>
    <dgm:pt modelId="{DEBF485C-964B-446B-9D59-6B9A7FA599B4}">
      <dgm:prSet phldrT="[Texto]"/>
      <dgm:spPr>
        <a:solidFill>
          <a:schemeClr val="bg1"/>
        </a:solidFill>
        <a:ln>
          <a:solidFill>
            <a:schemeClr val="tx1"/>
          </a:solidFill>
        </a:ln>
      </dgm:spPr>
      <dgm:t>
        <a:bodyPr/>
        <a:lstStyle/>
        <a:p>
          <a:r>
            <a:rPr lang="es-CL" dirty="0">
              <a:solidFill>
                <a:schemeClr val="tx1"/>
              </a:solidFill>
            </a:rPr>
            <a:t>Toneladas de desembarque</a:t>
          </a:r>
        </a:p>
      </dgm:t>
    </dgm:pt>
    <dgm:pt modelId="{BCBD62A9-AC89-4DB8-81CE-5BC19B85065F}" type="parTrans" cxnId="{8ECB57E1-1E9F-4606-8AC5-016C2324F554}">
      <dgm:prSet/>
      <dgm:spPr/>
      <dgm:t>
        <a:bodyPr/>
        <a:lstStyle/>
        <a:p>
          <a:endParaRPr lang="es-CL"/>
        </a:p>
      </dgm:t>
    </dgm:pt>
    <dgm:pt modelId="{1E59A56B-DD63-4FFD-B24B-855880FA7677}" type="sibTrans" cxnId="{8ECB57E1-1E9F-4606-8AC5-016C2324F554}">
      <dgm:prSet/>
      <dgm:spPr/>
      <dgm:t>
        <a:bodyPr/>
        <a:lstStyle/>
        <a:p>
          <a:r>
            <a:rPr lang="es-CL" dirty="0"/>
            <a:t>2017-2021</a:t>
          </a:r>
        </a:p>
      </dgm:t>
    </dgm:pt>
    <dgm:pt modelId="{63188C91-4559-402D-B9E5-D997BA40B9D9}">
      <dgm:prSet phldrT="[Texto]"/>
      <dgm:spPr>
        <a:solidFill>
          <a:schemeClr val="bg1"/>
        </a:solidFill>
        <a:ln>
          <a:solidFill>
            <a:schemeClr val="tx1"/>
          </a:solidFill>
        </a:ln>
      </dgm:spPr>
      <dgm:t>
        <a:bodyPr/>
        <a:lstStyle/>
        <a:p>
          <a:r>
            <a:rPr lang="es-CL" dirty="0">
              <a:solidFill>
                <a:schemeClr val="tx1"/>
              </a:solidFill>
            </a:rPr>
            <a:t>Desembarque artesanal por embarcación</a:t>
          </a:r>
        </a:p>
      </dgm:t>
    </dgm:pt>
    <dgm:pt modelId="{13FD4E24-BF2E-45C8-A711-54197B1F59D9}" type="parTrans" cxnId="{94E5A58F-FCD9-4023-935A-A8188A7D7D4B}">
      <dgm:prSet/>
      <dgm:spPr/>
      <dgm:t>
        <a:bodyPr/>
        <a:lstStyle/>
        <a:p>
          <a:endParaRPr lang="es-CL"/>
        </a:p>
      </dgm:t>
    </dgm:pt>
    <dgm:pt modelId="{FDA4CD10-D6D9-41DE-961F-5A67D47BC684}" type="sibTrans" cxnId="{94E5A58F-FCD9-4023-935A-A8188A7D7D4B}">
      <dgm:prSet custT="1"/>
      <dgm:spPr/>
      <dgm:t>
        <a:bodyPr/>
        <a:lstStyle/>
        <a:p>
          <a:pPr algn="l"/>
          <a:r>
            <a:rPr lang="es-CL" sz="1200" dirty="0">
              <a:solidFill>
                <a:srgbClr val="FF0000"/>
              </a:solidFill>
            </a:rPr>
            <a:t>1. RPA EMBARCACIÓN (RPA BUZO/ RPA ARMADOR)</a:t>
          </a:r>
        </a:p>
        <a:p>
          <a:pPr algn="l"/>
          <a:r>
            <a:rPr lang="es-CL" sz="1200" dirty="0"/>
            <a:t>2. TIPO DECLARACIÓN (LANCHA/ BOTE)</a:t>
          </a:r>
        </a:p>
        <a:p>
          <a:pPr algn="l"/>
          <a:r>
            <a:rPr lang="es-CL" sz="1200" dirty="0"/>
            <a:t>3.ESLORA</a:t>
          </a:r>
        </a:p>
        <a:p>
          <a:pPr algn="l"/>
          <a:r>
            <a:rPr lang="es-CL" sz="1200" dirty="0"/>
            <a:t>4.TRG</a:t>
          </a:r>
        </a:p>
        <a:p>
          <a:pPr algn="l"/>
          <a:r>
            <a:rPr lang="es-CL" sz="1200" dirty="0"/>
            <a:t>5.CAPACIDAD DE BODEGA</a:t>
          </a:r>
        </a:p>
        <a:p>
          <a:pPr algn="l"/>
          <a:r>
            <a:rPr lang="es-CL" sz="1200" dirty="0"/>
            <a:t>6.FECHA ZARPE/LLEGADA</a:t>
          </a:r>
        </a:p>
        <a:p>
          <a:pPr algn="l"/>
          <a:r>
            <a:rPr lang="es-CL" sz="1200" dirty="0">
              <a:solidFill>
                <a:schemeClr val="accent4">
                  <a:lumMod val="75000"/>
                </a:schemeClr>
              </a:solidFill>
            </a:rPr>
            <a:t>7.COMUNA</a:t>
          </a:r>
        </a:p>
        <a:p>
          <a:pPr algn="l"/>
          <a:r>
            <a:rPr lang="es-CL" sz="1200" dirty="0">
              <a:solidFill>
                <a:schemeClr val="accent4">
                  <a:lumMod val="75000"/>
                </a:schemeClr>
              </a:solidFill>
            </a:rPr>
            <a:t>8.CALETA</a:t>
          </a:r>
        </a:p>
        <a:p>
          <a:pPr algn="l"/>
          <a:r>
            <a:rPr lang="es-CL" sz="1200" dirty="0"/>
            <a:t>9.ARTE DE PESCA</a:t>
          </a:r>
        </a:p>
        <a:p>
          <a:pPr algn="l"/>
          <a:r>
            <a:rPr lang="es-CL" sz="1200" dirty="0">
              <a:solidFill>
                <a:srgbClr val="00B050"/>
              </a:solidFill>
            </a:rPr>
            <a:t>10. ESPECIE</a:t>
          </a:r>
        </a:p>
        <a:p>
          <a:pPr algn="l"/>
          <a:r>
            <a:rPr lang="es-CL" sz="1200" dirty="0">
              <a:solidFill>
                <a:srgbClr val="00B050"/>
              </a:solidFill>
            </a:rPr>
            <a:t>11.DESEMBARQUE </a:t>
          </a:r>
        </a:p>
      </dgm:t>
    </dgm:pt>
    <dgm:pt modelId="{A3FCFB20-67D6-4FF6-9BB9-2D78EFFE14D5}">
      <dgm:prSet phldrT="[Texto]"/>
      <dgm:spPr>
        <a:solidFill>
          <a:schemeClr val="bg1"/>
        </a:solidFill>
        <a:ln>
          <a:solidFill>
            <a:schemeClr val="tx1"/>
          </a:solidFill>
        </a:ln>
      </dgm:spPr>
      <dgm:t>
        <a:bodyPr/>
        <a:lstStyle/>
        <a:p>
          <a:r>
            <a:rPr lang="es-CL" dirty="0">
              <a:solidFill>
                <a:schemeClr val="tx1"/>
              </a:solidFill>
            </a:rPr>
            <a:t>Desembarque por operación de recolectores de orilla</a:t>
          </a:r>
        </a:p>
      </dgm:t>
    </dgm:pt>
    <dgm:pt modelId="{085924EC-8391-4E64-8596-72B12F6A83F0}" type="parTrans" cxnId="{5228D090-BEA4-437E-A45F-69CF6BB5008D}">
      <dgm:prSet/>
      <dgm:spPr/>
      <dgm:t>
        <a:bodyPr/>
        <a:lstStyle/>
        <a:p>
          <a:endParaRPr lang="es-CL"/>
        </a:p>
      </dgm:t>
    </dgm:pt>
    <dgm:pt modelId="{54E0FFBC-DA53-4E39-88E2-C0E76FC76F28}" type="sibTrans" cxnId="{5228D090-BEA4-437E-A45F-69CF6BB5008D}">
      <dgm:prSet custT="1"/>
      <dgm:spPr/>
      <dgm:t>
        <a:bodyPr/>
        <a:lstStyle/>
        <a:p>
          <a:pPr algn="l"/>
          <a:r>
            <a:rPr lang="es-CL" sz="1200" dirty="0">
              <a:solidFill>
                <a:srgbClr val="FF0000"/>
              </a:solidFill>
            </a:rPr>
            <a:t>1. RPA RECOLECTOR</a:t>
          </a:r>
        </a:p>
        <a:p>
          <a:pPr algn="l"/>
          <a:r>
            <a:rPr lang="es-CL" sz="1200" dirty="0">
              <a:solidFill>
                <a:schemeClr val="accent4">
                  <a:lumMod val="75000"/>
                </a:schemeClr>
              </a:solidFill>
            </a:rPr>
            <a:t>2. CALETA</a:t>
          </a:r>
        </a:p>
        <a:p>
          <a:pPr algn="l"/>
          <a:r>
            <a:rPr lang="es-CL" sz="1200" dirty="0">
              <a:solidFill>
                <a:schemeClr val="accent4">
                  <a:lumMod val="75000"/>
                </a:schemeClr>
              </a:solidFill>
            </a:rPr>
            <a:t>3. COMUNA</a:t>
          </a:r>
        </a:p>
        <a:p>
          <a:pPr algn="l"/>
          <a:r>
            <a:rPr lang="es-CL" sz="1200" dirty="0"/>
            <a:t>4. BUZO/RECOLECTOR</a:t>
          </a:r>
        </a:p>
        <a:p>
          <a:pPr algn="l"/>
          <a:r>
            <a:rPr lang="es-CL" sz="1200" dirty="0"/>
            <a:t>5. MÉTODO DE RECOLECCIÓN</a:t>
          </a:r>
        </a:p>
        <a:p>
          <a:pPr algn="l"/>
          <a:r>
            <a:rPr lang="es-CL" sz="1200" dirty="0">
              <a:solidFill>
                <a:srgbClr val="00B050"/>
              </a:solidFill>
            </a:rPr>
            <a:t>6. ESPECIE</a:t>
          </a:r>
        </a:p>
        <a:p>
          <a:pPr algn="l"/>
          <a:r>
            <a:rPr lang="es-CL" sz="1200" dirty="0">
              <a:solidFill>
                <a:srgbClr val="00B050"/>
              </a:solidFill>
            </a:rPr>
            <a:t>7. DESEMBARQUE</a:t>
          </a:r>
        </a:p>
      </dgm:t>
    </dgm:pt>
    <dgm:pt modelId="{62E788FC-641E-4694-BCFA-9811284F1DF8}">
      <dgm:prSet phldrT="[Texto]"/>
      <dgm:spPr>
        <a:solidFill>
          <a:schemeClr val="bg1"/>
        </a:solidFill>
        <a:ln>
          <a:solidFill>
            <a:schemeClr val="tx1"/>
          </a:solidFill>
        </a:ln>
      </dgm:spPr>
      <dgm:t>
        <a:bodyPr/>
        <a:lstStyle/>
        <a:p>
          <a:r>
            <a:rPr lang="es-CL" dirty="0">
              <a:solidFill>
                <a:schemeClr val="tx1"/>
              </a:solidFill>
            </a:rPr>
            <a:t>Desembarque por operación en AMERB</a:t>
          </a:r>
        </a:p>
      </dgm:t>
    </dgm:pt>
    <dgm:pt modelId="{4449CE7A-6FC4-477B-9FAA-A49F5F78C64C}" type="parTrans" cxnId="{8664D08D-113F-403E-AEBE-944828222F11}">
      <dgm:prSet/>
      <dgm:spPr/>
      <dgm:t>
        <a:bodyPr/>
        <a:lstStyle/>
        <a:p>
          <a:endParaRPr lang="es-CL"/>
        </a:p>
      </dgm:t>
    </dgm:pt>
    <dgm:pt modelId="{811C863D-CAFE-4D71-90B4-F681607BE507}" type="sibTrans" cxnId="{8664D08D-113F-403E-AEBE-944828222F11}">
      <dgm:prSet custT="1"/>
      <dgm:spPr/>
      <dgm:t>
        <a:bodyPr/>
        <a:lstStyle/>
        <a:p>
          <a:pPr algn="l"/>
          <a:r>
            <a:rPr lang="es-CL" sz="1200" dirty="0">
              <a:solidFill>
                <a:srgbClr val="FF0000"/>
              </a:solidFill>
            </a:rPr>
            <a:t>1. CÓDIGO DE ÁREA</a:t>
          </a:r>
        </a:p>
        <a:p>
          <a:pPr algn="l"/>
          <a:r>
            <a:rPr lang="es-CL" sz="1200" dirty="0">
              <a:solidFill>
                <a:schemeClr val="accent4">
                  <a:lumMod val="75000"/>
                </a:schemeClr>
              </a:solidFill>
            </a:rPr>
            <a:t>2. CALETA</a:t>
          </a:r>
        </a:p>
        <a:p>
          <a:pPr algn="l"/>
          <a:r>
            <a:rPr lang="es-CL" sz="1200" dirty="0">
              <a:solidFill>
                <a:schemeClr val="accent4">
                  <a:lumMod val="75000"/>
                </a:schemeClr>
              </a:solidFill>
            </a:rPr>
            <a:t>3. COMUNA</a:t>
          </a:r>
        </a:p>
        <a:p>
          <a:pPr algn="l"/>
          <a:r>
            <a:rPr lang="es-CL" sz="1200" dirty="0">
              <a:solidFill>
                <a:srgbClr val="00B050"/>
              </a:solidFill>
            </a:rPr>
            <a:t>4. ESPECIE</a:t>
          </a:r>
        </a:p>
        <a:p>
          <a:pPr algn="l"/>
          <a:r>
            <a:rPr lang="es-CL" sz="1200" dirty="0">
              <a:solidFill>
                <a:srgbClr val="00B050"/>
              </a:solidFill>
            </a:rPr>
            <a:t>5. DESEMBARQUE </a:t>
          </a:r>
        </a:p>
      </dgm:t>
    </dgm:pt>
    <dgm:pt modelId="{D2F6469D-F81D-4FE6-BE85-B5E4343DD60B}" type="pres">
      <dgm:prSet presAssocID="{A9F0354F-4301-4450-A047-755E3A4D1AEE}" presName="hierChild1" presStyleCnt="0">
        <dgm:presLayoutVars>
          <dgm:orgChart val="1"/>
          <dgm:chPref val="1"/>
          <dgm:dir/>
          <dgm:animOne val="branch"/>
          <dgm:animLvl val="lvl"/>
          <dgm:resizeHandles/>
        </dgm:presLayoutVars>
      </dgm:prSet>
      <dgm:spPr/>
    </dgm:pt>
    <dgm:pt modelId="{0B408284-FBCF-41F8-8D0E-C041DCB1487D}" type="pres">
      <dgm:prSet presAssocID="{DEBF485C-964B-446B-9D59-6B9A7FA599B4}" presName="hierRoot1" presStyleCnt="0">
        <dgm:presLayoutVars>
          <dgm:hierBranch val="init"/>
        </dgm:presLayoutVars>
      </dgm:prSet>
      <dgm:spPr/>
    </dgm:pt>
    <dgm:pt modelId="{DF30F351-689B-45B4-994C-E993C0B0E11A}" type="pres">
      <dgm:prSet presAssocID="{DEBF485C-964B-446B-9D59-6B9A7FA599B4}" presName="rootComposite1" presStyleCnt="0"/>
      <dgm:spPr/>
    </dgm:pt>
    <dgm:pt modelId="{667423B9-8C30-4C97-8439-A1B32496BECA}" type="pres">
      <dgm:prSet presAssocID="{DEBF485C-964B-446B-9D59-6B9A7FA599B4}" presName="rootText1" presStyleLbl="node0" presStyleIdx="0" presStyleCnt="1" custLinFactNeighborX="-1472" custLinFactNeighborY="-66565">
        <dgm:presLayoutVars>
          <dgm:chMax/>
          <dgm:chPref val="3"/>
        </dgm:presLayoutVars>
      </dgm:prSet>
      <dgm:spPr/>
    </dgm:pt>
    <dgm:pt modelId="{3129DD4F-03D6-4DFA-8AFC-281F8568B0E7}" type="pres">
      <dgm:prSet presAssocID="{DEBF485C-964B-446B-9D59-6B9A7FA599B4}" presName="titleText1" presStyleLbl="fgAcc0" presStyleIdx="0" presStyleCnt="1" custLinFactY="-73648" custLinFactNeighborX="-416" custLinFactNeighborY="-100000">
        <dgm:presLayoutVars>
          <dgm:chMax val="0"/>
          <dgm:chPref val="0"/>
        </dgm:presLayoutVars>
      </dgm:prSet>
      <dgm:spPr/>
    </dgm:pt>
    <dgm:pt modelId="{DE0E58DD-CB0D-4AE9-8AF0-AFC50D97BA6C}" type="pres">
      <dgm:prSet presAssocID="{DEBF485C-964B-446B-9D59-6B9A7FA599B4}" presName="rootConnector1" presStyleLbl="node1" presStyleIdx="0" presStyleCnt="3"/>
      <dgm:spPr/>
    </dgm:pt>
    <dgm:pt modelId="{768A19BE-9C95-4D22-9C41-DC7B7352E4E4}" type="pres">
      <dgm:prSet presAssocID="{DEBF485C-964B-446B-9D59-6B9A7FA599B4}" presName="hierChild2" presStyleCnt="0"/>
      <dgm:spPr/>
    </dgm:pt>
    <dgm:pt modelId="{5357CC43-F8DE-43C3-9DAB-450CEDDE851F}" type="pres">
      <dgm:prSet presAssocID="{13FD4E24-BF2E-45C8-A711-54197B1F59D9}" presName="Name37" presStyleLbl="parChTrans1D2" presStyleIdx="0" presStyleCnt="3"/>
      <dgm:spPr/>
    </dgm:pt>
    <dgm:pt modelId="{D6FE8465-3D83-47C2-BBBE-188316A0A24B}" type="pres">
      <dgm:prSet presAssocID="{63188C91-4559-402D-B9E5-D997BA40B9D9}" presName="hierRoot2" presStyleCnt="0">
        <dgm:presLayoutVars>
          <dgm:hierBranch val="init"/>
        </dgm:presLayoutVars>
      </dgm:prSet>
      <dgm:spPr/>
    </dgm:pt>
    <dgm:pt modelId="{F1AEBDC6-3DC7-4F40-94ED-1CC6C4A473BB}" type="pres">
      <dgm:prSet presAssocID="{63188C91-4559-402D-B9E5-D997BA40B9D9}" presName="rootComposite" presStyleCnt="0"/>
      <dgm:spPr/>
    </dgm:pt>
    <dgm:pt modelId="{E4857B3D-2AE5-4043-A053-2D6CD84A526B}" type="pres">
      <dgm:prSet presAssocID="{63188C91-4559-402D-B9E5-D997BA40B9D9}" presName="rootText" presStyleLbl="node1" presStyleIdx="0" presStyleCnt="3" custLinFactNeighborX="-2492" custLinFactNeighborY="-86977">
        <dgm:presLayoutVars>
          <dgm:chMax/>
          <dgm:chPref val="3"/>
        </dgm:presLayoutVars>
      </dgm:prSet>
      <dgm:spPr/>
    </dgm:pt>
    <dgm:pt modelId="{33D037DD-47BA-4020-A6B4-8974C197DCCF}" type="pres">
      <dgm:prSet presAssocID="{63188C91-4559-402D-B9E5-D997BA40B9D9}" presName="titleText2" presStyleLbl="fgAcc1" presStyleIdx="0" presStyleCnt="3" custScaleY="798117" custLinFactY="20729" custLinFactNeighborX="-19562" custLinFactNeighborY="100000">
        <dgm:presLayoutVars>
          <dgm:chMax val="0"/>
          <dgm:chPref val="0"/>
        </dgm:presLayoutVars>
      </dgm:prSet>
      <dgm:spPr/>
    </dgm:pt>
    <dgm:pt modelId="{73D6325E-734E-43CA-89D2-37CB87000561}" type="pres">
      <dgm:prSet presAssocID="{63188C91-4559-402D-B9E5-D997BA40B9D9}" presName="rootConnector" presStyleLbl="node2" presStyleIdx="0" presStyleCnt="0"/>
      <dgm:spPr/>
    </dgm:pt>
    <dgm:pt modelId="{B44B99DF-D0A6-4508-B717-C2247BF7B37E}" type="pres">
      <dgm:prSet presAssocID="{63188C91-4559-402D-B9E5-D997BA40B9D9}" presName="hierChild4" presStyleCnt="0"/>
      <dgm:spPr/>
    </dgm:pt>
    <dgm:pt modelId="{E97CE3D6-5600-406A-AC43-3CA28A3D0991}" type="pres">
      <dgm:prSet presAssocID="{63188C91-4559-402D-B9E5-D997BA40B9D9}" presName="hierChild5" presStyleCnt="0"/>
      <dgm:spPr/>
    </dgm:pt>
    <dgm:pt modelId="{C3464300-6FC4-45CF-86F2-12F325876A9D}" type="pres">
      <dgm:prSet presAssocID="{085924EC-8391-4E64-8596-72B12F6A83F0}" presName="Name37" presStyleLbl="parChTrans1D2" presStyleIdx="1" presStyleCnt="3"/>
      <dgm:spPr/>
    </dgm:pt>
    <dgm:pt modelId="{81A71E13-A4B6-4BBE-AB7D-22C3093F29F2}" type="pres">
      <dgm:prSet presAssocID="{A3FCFB20-67D6-4FF6-9BB9-2D78EFFE14D5}" presName="hierRoot2" presStyleCnt="0">
        <dgm:presLayoutVars>
          <dgm:hierBranch val="init"/>
        </dgm:presLayoutVars>
      </dgm:prSet>
      <dgm:spPr/>
    </dgm:pt>
    <dgm:pt modelId="{975A2195-CA6A-4094-B0C9-53657C1C6913}" type="pres">
      <dgm:prSet presAssocID="{A3FCFB20-67D6-4FF6-9BB9-2D78EFFE14D5}" presName="rootComposite" presStyleCnt="0"/>
      <dgm:spPr/>
    </dgm:pt>
    <dgm:pt modelId="{A8C293BC-C9CF-4C04-9D53-66B772A02AF5}" type="pres">
      <dgm:prSet presAssocID="{A3FCFB20-67D6-4FF6-9BB9-2D78EFFE14D5}" presName="rootText" presStyleLbl="node1" presStyleIdx="1" presStyleCnt="3" custLinFactNeighborX="-1472" custLinFactNeighborY="-48402">
        <dgm:presLayoutVars>
          <dgm:chMax/>
          <dgm:chPref val="3"/>
        </dgm:presLayoutVars>
      </dgm:prSet>
      <dgm:spPr/>
    </dgm:pt>
    <dgm:pt modelId="{9C9BE994-5D00-49CE-8978-DA1B90F699D0}" type="pres">
      <dgm:prSet presAssocID="{A3FCFB20-67D6-4FF6-9BB9-2D78EFFE14D5}" presName="titleText2" presStyleLbl="fgAcc1" presStyleIdx="1" presStyleCnt="3" custScaleX="104147" custScaleY="503232" custLinFactY="1288" custLinFactNeighborX="-19580" custLinFactNeighborY="100000">
        <dgm:presLayoutVars>
          <dgm:chMax val="0"/>
          <dgm:chPref val="0"/>
        </dgm:presLayoutVars>
      </dgm:prSet>
      <dgm:spPr/>
    </dgm:pt>
    <dgm:pt modelId="{25D98E99-B688-4C16-AA29-42B6D2AA41F7}" type="pres">
      <dgm:prSet presAssocID="{A3FCFB20-67D6-4FF6-9BB9-2D78EFFE14D5}" presName="rootConnector" presStyleLbl="node2" presStyleIdx="0" presStyleCnt="0"/>
      <dgm:spPr/>
    </dgm:pt>
    <dgm:pt modelId="{4B8EBAA5-D044-4296-8984-58F6BFB5ADFF}" type="pres">
      <dgm:prSet presAssocID="{A3FCFB20-67D6-4FF6-9BB9-2D78EFFE14D5}" presName="hierChild4" presStyleCnt="0"/>
      <dgm:spPr/>
    </dgm:pt>
    <dgm:pt modelId="{43C332FA-A0E0-4569-9FDC-B9D55698BB2F}" type="pres">
      <dgm:prSet presAssocID="{A3FCFB20-67D6-4FF6-9BB9-2D78EFFE14D5}" presName="hierChild5" presStyleCnt="0"/>
      <dgm:spPr/>
    </dgm:pt>
    <dgm:pt modelId="{CA4A0311-ABCE-4A9E-A098-CAF1C4E6FC1A}" type="pres">
      <dgm:prSet presAssocID="{4449CE7A-6FC4-477B-9FAA-A49F5F78C64C}" presName="Name37" presStyleLbl="parChTrans1D2" presStyleIdx="2" presStyleCnt="3"/>
      <dgm:spPr/>
    </dgm:pt>
    <dgm:pt modelId="{52871649-63C0-4AAE-891C-6603C54AFFBC}" type="pres">
      <dgm:prSet presAssocID="{62E788FC-641E-4694-BCFA-9811284F1DF8}" presName="hierRoot2" presStyleCnt="0">
        <dgm:presLayoutVars>
          <dgm:hierBranch val="init"/>
        </dgm:presLayoutVars>
      </dgm:prSet>
      <dgm:spPr/>
    </dgm:pt>
    <dgm:pt modelId="{CCF5712B-2C5A-41FC-B641-2313C23390F0}" type="pres">
      <dgm:prSet presAssocID="{62E788FC-641E-4694-BCFA-9811284F1DF8}" presName="rootComposite" presStyleCnt="0"/>
      <dgm:spPr/>
    </dgm:pt>
    <dgm:pt modelId="{DE25E309-62E4-42C9-BCDA-9FF1FFC7BA70}" type="pres">
      <dgm:prSet presAssocID="{62E788FC-641E-4694-BCFA-9811284F1DF8}" presName="rootText" presStyleLbl="node1" presStyleIdx="2" presStyleCnt="3" custLinFactNeighborX="10115" custLinFactNeighborY="-48402">
        <dgm:presLayoutVars>
          <dgm:chMax/>
          <dgm:chPref val="3"/>
        </dgm:presLayoutVars>
      </dgm:prSet>
      <dgm:spPr/>
    </dgm:pt>
    <dgm:pt modelId="{DD761C05-E0FA-46BA-B553-7A213D4C86D9}" type="pres">
      <dgm:prSet presAssocID="{62E788FC-641E-4694-BCFA-9811284F1DF8}" presName="titleText2" presStyleLbl="fgAcc1" presStyleIdx="2" presStyleCnt="3" custScaleY="435552" custLinFactNeighborX="-3333" custLinFactNeighborY="59455">
        <dgm:presLayoutVars>
          <dgm:chMax val="0"/>
          <dgm:chPref val="0"/>
        </dgm:presLayoutVars>
      </dgm:prSet>
      <dgm:spPr/>
    </dgm:pt>
    <dgm:pt modelId="{8B4AEC7D-DD66-4ADA-AAEB-A247CDAD31A7}" type="pres">
      <dgm:prSet presAssocID="{62E788FC-641E-4694-BCFA-9811284F1DF8}" presName="rootConnector" presStyleLbl="node2" presStyleIdx="0" presStyleCnt="0"/>
      <dgm:spPr/>
    </dgm:pt>
    <dgm:pt modelId="{EC495112-3D24-4B28-84FC-2E53F53EDE96}" type="pres">
      <dgm:prSet presAssocID="{62E788FC-641E-4694-BCFA-9811284F1DF8}" presName="hierChild4" presStyleCnt="0"/>
      <dgm:spPr/>
    </dgm:pt>
    <dgm:pt modelId="{39C7403E-B6D6-4A40-875B-08059904803E}" type="pres">
      <dgm:prSet presAssocID="{62E788FC-641E-4694-BCFA-9811284F1DF8}" presName="hierChild5" presStyleCnt="0"/>
      <dgm:spPr/>
    </dgm:pt>
    <dgm:pt modelId="{DDCC3E46-C185-49BF-9754-210250F377C6}" type="pres">
      <dgm:prSet presAssocID="{DEBF485C-964B-446B-9D59-6B9A7FA599B4}" presName="hierChild3" presStyleCnt="0"/>
      <dgm:spPr/>
    </dgm:pt>
  </dgm:ptLst>
  <dgm:cxnLst>
    <dgm:cxn modelId="{84F8EE00-359D-4E7E-9B32-84C310006AA9}" type="presOf" srcId="{63188C91-4559-402D-B9E5-D997BA40B9D9}" destId="{E4857B3D-2AE5-4043-A053-2D6CD84A526B}" srcOrd="0" destOrd="0" presId="urn:microsoft.com/office/officeart/2008/layout/NameandTitleOrganizationalChart"/>
    <dgm:cxn modelId="{9C6ED010-8E9A-41BD-9E79-DA4F300CE224}" type="presOf" srcId="{62E788FC-641E-4694-BCFA-9811284F1DF8}" destId="{DE25E309-62E4-42C9-BCDA-9FF1FFC7BA70}" srcOrd="0" destOrd="0" presId="urn:microsoft.com/office/officeart/2008/layout/NameandTitleOrganizationalChart"/>
    <dgm:cxn modelId="{D688E015-01F6-4A89-8E71-0EDAAB4107FB}" type="presOf" srcId="{A9F0354F-4301-4450-A047-755E3A4D1AEE}" destId="{D2F6469D-F81D-4FE6-BE85-B5E4343DD60B}" srcOrd="0" destOrd="0" presId="urn:microsoft.com/office/officeart/2008/layout/NameandTitleOrganizationalChart"/>
    <dgm:cxn modelId="{150F7F25-FD7E-4EDD-9C78-E7900D0CC982}" type="presOf" srcId="{811C863D-CAFE-4D71-90B4-F681607BE507}" destId="{DD761C05-E0FA-46BA-B553-7A213D4C86D9}" srcOrd="0" destOrd="0" presId="urn:microsoft.com/office/officeart/2008/layout/NameandTitleOrganizationalChart"/>
    <dgm:cxn modelId="{47263131-F3A6-44A5-83B0-497996B774CF}" type="presOf" srcId="{63188C91-4559-402D-B9E5-D997BA40B9D9}" destId="{73D6325E-734E-43CA-89D2-37CB87000561}" srcOrd="1" destOrd="0" presId="urn:microsoft.com/office/officeart/2008/layout/NameandTitleOrganizationalChart"/>
    <dgm:cxn modelId="{5CD84532-1B6E-4125-89E7-C6E18013BCAA}" type="presOf" srcId="{DEBF485C-964B-446B-9D59-6B9A7FA599B4}" destId="{DE0E58DD-CB0D-4AE9-8AF0-AFC50D97BA6C}" srcOrd="1" destOrd="0" presId="urn:microsoft.com/office/officeart/2008/layout/NameandTitleOrganizationalChart"/>
    <dgm:cxn modelId="{0580C934-08D2-4507-A564-6380325F96A3}" type="presOf" srcId="{085924EC-8391-4E64-8596-72B12F6A83F0}" destId="{C3464300-6FC4-45CF-86F2-12F325876A9D}" srcOrd="0" destOrd="0" presId="urn:microsoft.com/office/officeart/2008/layout/NameandTitleOrganizationalChart"/>
    <dgm:cxn modelId="{CCD6C839-0B41-4A2A-AFA7-9CA293D430C6}" type="presOf" srcId="{A3FCFB20-67D6-4FF6-9BB9-2D78EFFE14D5}" destId="{25D98E99-B688-4C16-AA29-42B6D2AA41F7}" srcOrd="1" destOrd="0" presId="urn:microsoft.com/office/officeart/2008/layout/NameandTitleOrganizationalChart"/>
    <dgm:cxn modelId="{81EA2E43-EA94-4B28-BDEF-A042A98DDA0C}" type="presOf" srcId="{DEBF485C-964B-446B-9D59-6B9A7FA599B4}" destId="{667423B9-8C30-4C97-8439-A1B32496BECA}" srcOrd="0" destOrd="0" presId="urn:microsoft.com/office/officeart/2008/layout/NameandTitleOrganizationalChart"/>
    <dgm:cxn modelId="{1425E145-9E79-4AE7-850E-995348CE908F}" type="presOf" srcId="{13FD4E24-BF2E-45C8-A711-54197B1F59D9}" destId="{5357CC43-F8DE-43C3-9DAB-450CEDDE851F}" srcOrd="0" destOrd="0" presId="urn:microsoft.com/office/officeart/2008/layout/NameandTitleOrganizationalChart"/>
    <dgm:cxn modelId="{E659507A-20AF-4F73-980E-6F58B3203A1C}" type="presOf" srcId="{1E59A56B-DD63-4FFD-B24B-855880FA7677}" destId="{3129DD4F-03D6-4DFA-8AFC-281F8568B0E7}" srcOrd="0" destOrd="0" presId="urn:microsoft.com/office/officeart/2008/layout/NameandTitleOrganizationalChart"/>
    <dgm:cxn modelId="{30B4818B-15AE-473F-9151-1BE4974CF837}" type="presOf" srcId="{A3FCFB20-67D6-4FF6-9BB9-2D78EFFE14D5}" destId="{A8C293BC-C9CF-4C04-9D53-66B772A02AF5}" srcOrd="0" destOrd="0" presId="urn:microsoft.com/office/officeart/2008/layout/NameandTitleOrganizationalChart"/>
    <dgm:cxn modelId="{8664D08D-113F-403E-AEBE-944828222F11}" srcId="{DEBF485C-964B-446B-9D59-6B9A7FA599B4}" destId="{62E788FC-641E-4694-BCFA-9811284F1DF8}" srcOrd="2" destOrd="0" parTransId="{4449CE7A-6FC4-477B-9FAA-A49F5F78C64C}" sibTransId="{811C863D-CAFE-4D71-90B4-F681607BE507}"/>
    <dgm:cxn modelId="{94E5A58F-FCD9-4023-935A-A8188A7D7D4B}" srcId="{DEBF485C-964B-446B-9D59-6B9A7FA599B4}" destId="{63188C91-4559-402D-B9E5-D997BA40B9D9}" srcOrd="0" destOrd="0" parTransId="{13FD4E24-BF2E-45C8-A711-54197B1F59D9}" sibTransId="{FDA4CD10-D6D9-41DE-961F-5A67D47BC684}"/>
    <dgm:cxn modelId="{5228D090-BEA4-437E-A45F-69CF6BB5008D}" srcId="{DEBF485C-964B-446B-9D59-6B9A7FA599B4}" destId="{A3FCFB20-67D6-4FF6-9BB9-2D78EFFE14D5}" srcOrd="1" destOrd="0" parTransId="{085924EC-8391-4E64-8596-72B12F6A83F0}" sibTransId="{54E0FFBC-DA53-4E39-88E2-C0E76FC76F28}"/>
    <dgm:cxn modelId="{A3205A97-69F4-46D4-A0A9-3469FD291A9A}" type="presOf" srcId="{4449CE7A-6FC4-477B-9FAA-A49F5F78C64C}" destId="{CA4A0311-ABCE-4A9E-A098-CAF1C4E6FC1A}" srcOrd="0" destOrd="0" presId="urn:microsoft.com/office/officeart/2008/layout/NameandTitleOrganizationalChart"/>
    <dgm:cxn modelId="{908153B6-2ED4-4166-8CC4-FEC71FCA91D0}" type="presOf" srcId="{62E788FC-641E-4694-BCFA-9811284F1DF8}" destId="{8B4AEC7D-DD66-4ADA-AAEB-A247CDAD31A7}" srcOrd="1" destOrd="0" presId="urn:microsoft.com/office/officeart/2008/layout/NameandTitleOrganizationalChart"/>
    <dgm:cxn modelId="{8ECB57E1-1E9F-4606-8AC5-016C2324F554}" srcId="{A9F0354F-4301-4450-A047-755E3A4D1AEE}" destId="{DEBF485C-964B-446B-9D59-6B9A7FA599B4}" srcOrd="0" destOrd="0" parTransId="{BCBD62A9-AC89-4DB8-81CE-5BC19B85065F}" sibTransId="{1E59A56B-DD63-4FFD-B24B-855880FA7677}"/>
    <dgm:cxn modelId="{332B70EC-9783-4760-B5FD-ADC567430AB8}" type="presOf" srcId="{54E0FFBC-DA53-4E39-88E2-C0E76FC76F28}" destId="{9C9BE994-5D00-49CE-8978-DA1B90F699D0}" srcOrd="0" destOrd="0" presId="urn:microsoft.com/office/officeart/2008/layout/NameandTitleOrganizationalChart"/>
    <dgm:cxn modelId="{EAD7F0ED-24A8-4B7B-A9CE-E572475A537F}" type="presOf" srcId="{FDA4CD10-D6D9-41DE-961F-5A67D47BC684}" destId="{33D037DD-47BA-4020-A6B4-8974C197DCCF}" srcOrd="0" destOrd="0" presId="urn:microsoft.com/office/officeart/2008/layout/NameandTitleOrganizationalChart"/>
    <dgm:cxn modelId="{7C57588A-8F06-4C63-B92A-B01FEE812113}" type="presParOf" srcId="{D2F6469D-F81D-4FE6-BE85-B5E4343DD60B}" destId="{0B408284-FBCF-41F8-8D0E-C041DCB1487D}" srcOrd="0" destOrd="0" presId="urn:microsoft.com/office/officeart/2008/layout/NameandTitleOrganizationalChart"/>
    <dgm:cxn modelId="{B05F9FF1-BF3A-4FCA-A3CF-608D0C307640}" type="presParOf" srcId="{0B408284-FBCF-41F8-8D0E-C041DCB1487D}" destId="{DF30F351-689B-45B4-994C-E993C0B0E11A}" srcOrd="0" destOrd="0" presId="urn:microsoft.com/office/officeart/2008/layout/NameandTitleOrganizationalChart"/>
    <dgm:cxn modelId="{28BD7313-9ECC-4FAB-A8EC-176D3AE56D87}" type="presParOf" srcId="{DF30F351-689B-45B4-994C-E993C0B0E11A}" destId="{667423B9-8C30-4C97-8439-A1B32496BECA}" srcOrd="0" destOrd="0" presId="urn:microsoft.com/office/officeart/2008/layout/NameandTitleOrganizationalChart"/>
    <dgm:cxn modelId="{BD98E16C-5F67-4FC5-81EC-36D16FD7684C}" type="presParOf" srcId="{DF30F351-689B-45B4-994C-E993C0B0E11A}" destId="{3129DD4F-03D6-4DFA-8AFC-281F8568B0E7}" srcOrd="1" destOrd="0" presId="urn:microsoft.com/office/officeart/2008/layout/NameandTitleOrganizationalChart"/>
    <dgm:cxn modelId="{132DFFB8-44E4-458A-96B3-0B9F4D9FB299}" type="presParOf" srcId="{DF30F351-689B-45B4-994C-E993C0B0E11A}" destId="{DE0E58DD-CB0D-4AE9-8AF0-AFC50D97BA6C}" srcOrd="2" destOrd="0" presId="urn:microsoft.com/office/officeart/2008/layout/NameandTitleOrganizationalChart"/>
    <dgm:cxn modelId="{56E5CB87-5278-44CA-834D-2999A483ABA7}" type="presParOf" srcId="{0B408284-FBCF-41F8-8D0E-C041DCB1487D}" destId="{768A19BE-9C95-4D22-9C41-DC7B7352E4E4}" srcOrd="1" destOrd="0" presId="urn:microsoft.com/office/officeart/2008/layout/NameandTitleOrganizationalChart"/>
    <dgm:cxn modelId="{099BCF53-B397-4551-99F0-0965B9050BFB}" type="presParOf" srcId="{768A19BE-9C95-4D22-9C41-DC7B7352E4E4}" destId="{5357CC43-F8DE-43C3-9DAB-450CEDDE851F}" srcOrd="0" destOrd="0" presId="urn:microsoft.com/office/officeart/2008/layout/NameandTitleOrganizationalChart"/>
    <dgm:cxn modelId="{C7027F79-0CC5-411F-BB05-10C952959F37}" type="presParOf" srcId="{768A19BE-9C95-4D22-9C41-DC7B7352E4E4}" destId="{D6FE8465-3D83-47C2-BBBE-188316A0A24B}" srcOrd="1" destOrd="0" presId="urn:microsoft.com/office/officeart/2008/layout/NameandTitleOrganizationalChart"/>
    <dgm:cxn modelId="{DAB967C2-F788-463D-AA1F-7DB6CA3A4239}" type="presParOf" srcId="{D6FE8465-3D83-47C2-BBBE-188316A0A24B}" destId="{F1AEBDC6-3DC7-4F40-94ED-1CC6C4A473BB}" srcOrd="0" destOrd="0" presId="urn:microsoft.com/office/officeart/2008/layout/NameandTitleOrganizationalChart"/>
    <dgm:cxn modelId="{7179FCBF-DE4B-45D5-A888-214FD5F4477D}" type="presParOf" srcId="{F1AEBDC6-3DC7-4F40-94ED-1CC6C4A473BB}" destId="{E4857B3D-2AE5-4043-A053-2D6CD84A526B}" srcOrd="0" destOrd="0" presId="urn:microsoft.com/office/officeart/2008/layout/NameandTitleOrganizationalChart"/>
    <dgm:cxn modelId="{3D8D193C-3304-4C28-8205-48C3B0D2B32E}" type="presParOf" srcId="{F1AEBDC6-3DC7-4F40-94ED-1CC6C4A473BB}" destId="{33D037DD-47BA-4020-A6B4-8974C197DCCF}" srcOrd="1" destOrd="0" presId="urn:microsoft.com/office/officeart/2008/layout/NameandTitleOrganizationalChart"/>
    <dgm:cxn modelId="{12373EB6-A2B5-46EC-8CEF-1435EDD34802}" type="presParOf" srcId="{F1AEBDC6-3DC7-4F40-94ED-1CC6C4A473BB}" destId="{73D6325E-734E-43CA-89D2-37CB87000561}" srcOrd="2" destOrd="0" presId="urn:microsoft.com/office/officeart/2008/layout/NameandTitleOrganizationalChart"/>
    <dgm:cxn modelId="{1644A1C9-DB27-489C-B4A3-2621406D489F}" type="presParOf" srcId="{D6FE8465-3D83-47C2-BBBE-188316A0A24B}" destId="{B44B99DF-D0A6-4508-B717-C2247BF7B37E}" srcOrd="1" destOrd="0" presId="urn:microsoft.com/office/officeart/2008/layout/NameandTitleOrganizationalChart"/>
    <dgm:cxn modelId="{EDE0070F-E315-47DD-9B39-75D27191F662}" type="presParOf" srcId="{D6FE8465-3D83-47C2-BBBE-188316A0A24B}" destId="{E97CE3D6-5600-406A-AC43-3CA28A3D0991}" srcOrd="2" destOrd="0" presId="urn:microsoft.com/office/officeart/2008/layout/NameandTitleOrganizationalChart"/>
    <dgm:cxn modelId="{6E5E8211-E97A-400C-9320-46ED76674BCA}" type="presParOf" srcId="{768A19BE-9C95-4D22-9C41-DC7B7352E4E4}" destId="{C3464300-6FC4-45CF-86F2-12F325876A9D}" srcOrd="2" destOrd="0" presId="urn:microsoft.com/office/officeart/2008/layout/NameandTitleOrganizationalChart"/>
    <dgm:cxn modelId="{D2020096-C14A-44EE-BF36-A3BD3AAD69AE}" type="presParOf" srcId="{768A19BE-9C95-4D22-9C41-DC7B7352E4E4}" destId="{81A71E13-A4B6-4BBE-AB7D-22C3093F29F2}" srcOrd="3" destOrd="0" presId="urn:microsoft.com/office/officeart/2008/layout/NameandTitleOrganizationalChart"/>
    <dgm:cxn modelId="{C1BD8489-63AB-4AE9-87BD-62EA00F8A9BB}" type="presParOf" srcId="{81A71E13-A4B6-4BBE-AB7D-22C3093F29F2}" destId="{975A2195-CA6A-4094-B0C9-53657C1C6913}" srcOrd="0" destOrd="0" presId="urn:microsoft.com/office/officeart/2008/layout/NameandTitleOrganizationalChart"/>
    <dgm:cxn modelId="{46880B97-FB63-4633-994F-DD1F178CEFCB}" type="presParOf" srcId="{975A2195-CA6A-4094-B0C9-53657C1C6913}" destId="{A8C293BC-C9CF-4C04-9D53-66B772A02AF5}" srcOrd="0" destOrd="0" presId="urn:microsoft.com/office/officeart/2008/layout/NameandTitleOrganizationalChart"/>
    <dgm:cxn modelId="{0101966D-874B-41CC-A011-9C8A140BA453}" type="presParOf" srcId="{975A2195-CA6A-4094-B0C9-53657C1C6913}" destId="{9C9BE994-5D00-49CE-8978-DA1B90F699D0}" srcOrd="1" destOrd="0" presId="urn:microsoft.com/office/officeart/2008/layout/NameandTitleOrganizationalChart"/>
    <dgm:cxn modelId="{CB3C34B9-30A8-45BB-9EB5-F229BB282716}" type="presParOf" srcId="{975A2195-CA6A-4094-B0C9-53657C1C6913}" destId="{25D98E99-B688-4C16-AA29-42B6D2AA41F7}" srcOrd="2" destOrd="0" presId="urn:microsoft.com/office/officeart/2008/layout/NameandTitleOrganizationalChart"/>
    <dgm:cxn modelId="{503EA6AD-E032-432D-B198-B4E39AA0E4A9}" type="presParOf" srcId="{81A71E13-A4B6-4BBE-AB7D-22C3093F29F2}" destId="{4B8EBAA5-D044-4296-8984-58F6BFB5ADFF}" srcOrd="1" destOrd="0" presId="urn:microsoft.com/office/officeart/2008/layout/NameandTitleOrganizationalChart"/>
    <dgm:cxn modelId="{37844FB1-92BE-4A66-8019-B8D217EE4B37}" type="presParOf" srcId="{81A71E13-A4B6-4BBE-AB7D-22C3093F29F2}" destId="{43C332FA-A0E0-4569-9FDC-B9D55698BB2F}" srcOrd="2" destOrd="0" presId="urn:microsoft.com/office/officeart/2008/layout/NameandTitleOrganizationalChart"/>
    <dgm:cxn modelId="{4C97EB6E-CAEE-4D87-9813-76C1E816B4E7}" type="presParOf" srcId="{768A19BE-9C95-4D22-9C41-DC7B7352E4E4}" destId="{CA4A0311-ABCE-4A9E-A098-CAF1C4E6FC1A}" srcOrd="4" destOrd="0" presId="urn:microsoft.com/office/officeart/2008/layout/NameandTitleOrganizationalChart"/>
    <dgm:cxn modelId="{08D6BCEF-C416-4803-B3EC-599DBD1CD6DF}" type="presParOf" srcId="{768A19BE-9C95-4D22-9C41-DC7B7352E4E4}" destId="{52871649-63C0-4AAE-891C-6603C54AFFBC}" srcOrd="5" destOrd="0" presId="urn:microsoft.com/office/officeart/2008/layout/NameandTitleOrganizationalChart"/>
    <dgm:cxn modelId="{8022E8B3-629E-46C5-B7D7-74B18D1B909E}" type="presParOf" srcId="{52871649-63C0-4AAE-891C-6603C54AFFBC}" destId="{CCF5712B-2C5A-41FC-B641-2313C23390F0}" srcOrd="0" destOrd="0" presId="urn:microsoft.com/office/officeart/2008/layout/NameandTitleOrganizationalChart"/>
    <dgm:cxn modelId="{94D43150-D3B7-40DC-BE1D-F988A3DAEBD1}" type="presParOf" srcId="{CCF5712B-2C5A-41FC-B641-2313C23390F0}" destId="{DE25E309-62E4-42C9-BCDA-9FF1FFC7BA70}" srcOrd="0" destOrd="0" presId="urn:microsoft.com/office/officeart/2008/layout/NameandTitleOrganizationalChart"/>
    <dgm:cxn modelId="{54D346FC-F51C-4F5E-A8CC-F1CE8D989B24}" type="presParOf" srcId="{CCF5712B-2C5A-41FC-B641-2313C23390F0}" destId="{DD761C05-E0FA-46BA-B553-7A213D4C86D9}" srcOrd="1" destOrd="0" presId="urn:microsoft.com/office/officeart/2008/layout/NameandTitleOrganizationalChart"/>
    <dgm:cxn modelId="{F9CF88AF-5BAE-42C8-963F-AFB434C40E91}" type="presParOf" srcId="{CCF5712B-2C5A-41FC-B641-2313C23390F0}" destId="{8B4AEC7D-DD66-4ADA-AAEB-A247CDAD31A7}" srcOrd="2" destOrd="0" presId="urn:microsoft.com/office/officeart/2008/layout/NameandTitleOrganizationalChart"/>
    <dgm:cxn modelId="{31F9E5C1-5B2B-491D-AD97-0FEC86F34FC5}" type="presParOf" srcId="{52871649-63C0-4AAE-891C-6603C54AFFBC}" destId="{EC495112-3D24-4B28-84FC-2E53F53EDE96}" srcOrd="1" destOrd="0" presId="urn:microsoft.com/office/officeart/2008/layout/NameandTitleOrganizationalChart"/>
    <dgm:cxn modelId="{E9A276B2-927E-49C4-87EA-70BFEAF6A47F}" type="presParOf" srcId="{52871649-63C0-4AAE-891C-6603C54AFFBC}" destId="{39C7403E-B6D6-4A40-875B-08059904803E}" srcOrd="2" destOrd="0" presId="urn:microsoft.com/office/officeart/2008/layout/NameandTitleOrganizationalChart"/>
    <dgm:cxn modelId="{0CDA2359-F017-4671-9DA0-9980C0C9D750}" type="presParOf" srcId="{0B408284-FBCF-41F8-8D0E-C041DCB1487D}" destId="{DDCC3E46-C185-49BF-9754-210250F377C6}"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301D8-7241-474F-91F2-2680914D6A2A}">
      <dsp:nvSpPr>
        <dsp:cNvPr id="0" name=""/>
        <dsp:cNvSpPr/>
      </dsp:nvSpPr>
      <dsp:spPr>
        <a:xfrm>
          <a:off x="3443705" y="3041018"/>
          <a:ext cx="2436446" cy="422854"/>
        </a:xfrm>
        <a:custGeom>
          <a:avLst/>
          <a:gdLst/>
          <a:ahLst/>
          <a:cxnLst/>
          <a:rect l="0" t="0" r="0" b="0"/>
          <a:pathLst>
            <a:path>
              <a:moveTo>
                <a:pt x="0" y="0"/>
              </a:moveTo>
              <a:lnTo>
                <a:pt x="0" y="211427"/>
              </a:lnTo>
              <a:lnTo>
                <a:pt x="2436446" y="211427"/>
              </a:lnTo>
              <a:lnTo>
                <a:pt x="2436446" y="422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1D9B6D-17A0-4662-A5A3-0D9A4605F1D9}">
      <dsp:nvSpPr>
        <dsp:cNvPr id="0" name=""/>
        <dsp:cNvSpPr/>
      </dsp:nvSpPr>
      <dsp:spPr>
        <a:xfrm>
          <a:off x="3397985" y="3041018"/>
          <a:ext cx="91440" cy="422854"/>
        </a:xfrm>
        <a:custGeom>
          <a:avLst/>
          <a:gdLst/>
          <a:ahLst/>
          <a:cxnLst/>
          <a:rect l="0" t="0" r="0" b="0"/>
          <a:pathLst>
            <a:path>
              <a:moveTo>
                <a:pt x="45720" y="0"/>
              </a:moveTo>
              <a:lnTo>
                <a:pt x="45720" y="422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50797F-2D14-406F-8348-7A32F62D9848}">
      <dsp:nvSpPr>
        <dsp:cNvPr id="0" name=""/>
        <dsp:cNvSpPr/>
      </dsp:nvSpPr>
      <dsp:spPr>
        <a:xfrm>
          <a:off x="1007258" y="3041018"/>
          <a:ext cx="2436446" cy="422854"/>
        </a:xfrm>
        <a:custGeom>
          <a:avLst/>
          <a:gdLst/>
          <a:ahLst/>
          <a:cxnLst/>
          <a:rect l="0" t="0" r="0" b="0"/>
          <a:pathLst>
            <a:path>
              <a:moveTo>
                <a:pt x="2436446" y="0"/>
              </a:moveTo>
              <a:lnTo>
                <a:pt x="2436446" y="211427"/>
              </a:lnTo>
              <a:lnTo>
                <a:pt x="0" y="211427"/>
              </a:lnTo>
              <a:lnTo>
                <a:pt x="0" y="422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7FFB62-DC01-410F-9A83-73C1BC7C0BC2}">
      <dsp:nvSpPr>
        <dsp:cNvPr id="0" name=""/>
        <dsp:cNvSpPr/>
      </dsp:nvSpPr>
      <dsp:spPr>
        <a:xfrm>
          <a:off x="2940307" y="2034222"/>
          <a:ext cx="1006796" cy="10067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97C2D-5CAB-4861-9AE6-236AAEFAD0AF}">
      <dsp:nvSpPr>
        <dsp:cNvPr id="0" name=""/>
        <dsp:cNvSpPr/>
      </dsp:nvSpPr>
      <dsp:spPr>
        <a:xfrm>
          <a:off x="2940307" y="2034222"/>
          <a:ext cx="1006796" cy="10067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C78B2E-E33B-49B0-BDF8-5572116D5100}">
      <dsp:nvSpPr>
        <dsp:cNvPr id="0" name=""/>
        <dsp:cNvSpPr/>
      </dsp:nvSpPr>
      <dsp:spPr>
        <a:xfrm>
          <a:off x="2436909" y="2215445"/>
          <a:ext cx="2013592" cy="6443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Oportunidades de pesca</a:t>
          </a:r>
        </a:p>
      </dsp:txBody>
      <dsp:txXfrm>
        <a:off x="2436909" y="2215445"/>
        <a:ext cx="2013592" cy="644349"/>
      </dsp:txXfrm>
    </dsp:sp>
    <dsp:sp modelId="{45FF6342-3480-4727-9672-566A2F323383}">
      <dsp:nvSpPr>
        <dsp:cNvPr id="0" name=""/>
        <dsp:cNvSpPr/>
      </dsp:nvSpPr>
      <dsp:spPr>
        <a:xfrm>
          <a:off x="503860" y="3463872"/>
          <a:ext cx="1006796" cy="10067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61CE03-F5B1-4A2F-BA8B-1CE0284457B3}">
      <dsp:nvSpPr>
        <dsp:cNvPr id="0" name=""/>
        <dsp:cNvSpPr/>
      </dsp:nvSpPr>
      <dsp:spPr>
        <a:xfrm>
          <a:off x="503860" y="3463872"/>
          <a:ext cx="1006796" cy="10067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A02D34-D5C9-474E-8EA5-418AAF38AF2D}">
      <dsp:nvSpPr>
        <dsp:cNvPr id="0" name=""/>
        <dsp:cNvSpPr/>
      </dsp:nvSpPr>
      <dsp:spPr>
        <a:xfrm>
          <a:off x="462" y="3645096"/>
          <a:ext cx="2013592" cy="6443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Incorporaciones de nuevos pescadores</a:t>
          </a:r>
        </a:p>
      </dsp:txBody>
      <dsp:txXfrm>
        <a:off x="462" y="3645096"/>
        <a:ext cx="2013592" cy="644349"/>
      </dsp:txXfrm>
    </dsp:sp>
    <dsp:sp modelId="{E0541AB0-76F0-4BB3-A280-F980B1008816}">
      <dsp:nvSpPr>
        <dsp:cNvPr id="0" name=""/>
        <dsp:cNvSpPr/>
      </dsp:nvSpPr>
      <dsp:spPr>
        <a:xfrm>
          <a:off x="2940307" y="3463872"/>
          <a:ext cx="1006796" cy="10067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8AF72-4029-409B-9C60-3E3695B411FC}">
      <dsp:nvSpPr>
        <dsp:cNvPr id="0" name=""/>
        <dsp:cNvSpPr/>
      </dsp:nvSpPr>
      <dsp:spPr>
        <a:xfrm>
          <a:off x="2940307" y="3463872"/>
          <a:ext cx="1006796" cy="10067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0A7580-A2D3-42C3-91D8-6520F4EAFB16}">
      <dsp:nvSpPr>
        <dsp:cNvPr id="0" name=""/>
        <dsp:cNvSpPr/>
      </dsp:nvSpPr>
      <dsp:spPr>
        <a:xfrm>
          <a:off x="2436909" y="3645096"/>
          <a:ext cx="2013592" cy="6443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Coeficiente de igualdad para desembarques y valor económico </a:t>
          </a:r>
        </a:p>
      </dsp:txBody>
      <dsp:txXfrm>
        <a:off x="2436909" y="3645096"/>
        <a:ext cx="2013592" cy="644349"/>
      </dsp:txXfrm>
    </dsp:sp>
    <dsp:sp modelId="{EECC3831-1203-47AB-80AF-2E05D4DB8119}">
      <dsp:nvSpPr>
        <dsp:cNvPr id="0" name=""/>
        <dsp:cNvSpPr/>
      </dsp:nvSpPr>
      <dsp:spPr>
        <a:xfrm>
          <a:off x="5376754" y="3463872"/>
          <a:ext cx="1006796" cy="100679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B4BC9-F75C-47D3-8F1E-259BFB3BA560}">
      <dsp:nvSpPr>
        <dsp:cNvPr id="0" name=""/>
        <dsp:cNvSpPr/>
      </dsp:nvSpPr>
      <dsp:spPr>
        <a:xfrm>
          <a:off x="5376754" y="3463872"/>
          <a:ext cx="1006796" cy="100679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3C2BE-7954-4F58-8498-92C127A29037}">
      <dsp:nvSpPr>
        <dsp:cNvPr id="0" name=""/>
        <dsp:cNvSpPr/>
      </dsp:nvSpPr>
      <dsp:spPr>
        <a:xfrm>
          <a:off x="4873356" y="3645096"/>
          <a:ext cx="2013592" cy="6443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L" sz="1400" kern="1200" dirty="0"/>
            <a:t>Coeficiente de sostenibilidad por arte de pesca</a:t>
          </a:r>
        </a:p>
      </dsp:txBody>
      <dsp:txXfrm>
        <a:off x="4873356" y="3645096"/>
        <a:ext cx="2013592" cy="644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A0311-ABCE-4A9E-A098-CAF1C4E6FC1A}">
      <dsp:nvSpPr>
        <dsp:cNvPr id="0" name=""/>
        <dsp:cNvSpPr/>
      </dsp:nvSpPr>
      <dsp:spPr>
        <a:xfrm>
          <a:off x="4064732" y="1396854"/>
          <a:ext cx="3180409" cy="852523"/>
        </a:xfrm>
        <a:custGeom>
          <a:avLst/>
          <a:gdLst/>
          <a:ahLst/>
          <a:cxnLst/>
          <a:rect l="0" t="0" r="0" b="0"/>
          <a:pathLst>
            <a:path>
              <a:moveTo>
                <a:pt x="0" y="0"/>
              </a:moveTo>
              <a:lnTo>
                <a:pt x="0" y="590579"/>
              </a:lnTo>
              <a:lnTo>
                <a:pt x="3180409" y="590579"/>
              </a:lnTo>
              <a:lnTo>
                <a:pt x="3180409" y="8525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464300-6FC4-45CF-86F2-12F325876A9D}">
      <dsp:nvSpPr>
        <dsp:cNvPr id="0" name=""/>
        <dsp:cNvSpPr/>
      </dsp:nvSpPr>
      <dsp:spPr>
        <a:xfrm>
          <a:off x="3998781" y="1396854"/>
          <a:ext cx="91440" cy="852523"/>
        </a:xfrm>
        <a:custGeom>
          <a:avLst/>
          <a:gdLst/>
          <a:ahLst/>
          <a:cxnLst/>
          <a:rect l="0" t="0" r="0" b="0"/>
          <a:pathLst>
            <a:path>
              <a:moveTo>
                <a:pt x="65951" y="0"/>
              </a:moveTo>
              <a:lnTo>
                <a:pt x="65951" y="590579"/>
              </a:lnTo>
              <a:lnTo>
                <a:pt x="45720" y="590579"/>
              </a:lnTo>
              <a:lnTo>
                <a:pt x="45720" y="8525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57CC43-F8DE-43C3-9DAB-450CEDDE851F}">
      <dsp:nvSpPr>
        <dsp:cNvPr id="0" name=""/>
        <dsp:cNvSpPr/>
      </dsp:nvSpPr>
      <dsp:spPr>
        <a:xfrm>
          <a:off x="1113440" y="1396854"/>
          <a:ext cx="2951292" cy="852523"/>
        </a:xfrm>
        <a:custGeom>
          <a:avLst/>
          <a:gdLst/>
          <a:ahLst/>
          <a:cxnLst/>
          <a:rect l="0" t="0" r="0" b="0"/>
          <a:pathLst>
            <a:path>
              <a:moveTo>
                <a:pt x="2951292" y="0"/>
              </a:moveTo>
              <a:lnTo>
                <a:pt x="2951292" y="590580"/>
              </a:lnTo>
              <a:lnTo>
                <a:pt x="0" y="590580"/>
              </a:lnTo>
              <a:lnTo>
                <a:pt x="0" y="8525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423B9-8C30-4C97-8439-A1B32496BECA}">
      <dsp:nvSpPr>
        <dsp:cNvPr id="0" name=""/>
        <dsp:cNvSpPr/>
      </dsp:nvSpPr>
      <dsp:spPr>
        <a:xfrm>
          <a:off x="2980615" y="274239"/>
          <a:ext cx="2168234" cy="112261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58414"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Toneladas de desembarque</a:t>
          </a:r>
        </a:p>
      </dsp:txBody>
      <dsp:txXfrm>
        <a:off x="2980615" y="274239"/>
        <a:ext cx="2168234" cy="1122615"/>
      </dsp:txXfrm>
    </dsp:sp>
    <dsp:sp modelId="{3129DD4F-03D6-4DFA-8AFC-281F8568B0E7}">
      <dsp:nvSpPr>
        <dsp:cNvPr id="0" name=""/>
        <dsp:cNvSpPr/>
      </dsp:nvSpPr>
      <dsp:spPr>
        <a:xfrm>
          <a:off x="3438060" y="1244853"/>
          <a:ext cx="1951410" cy="37420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es-CL" sz="2400" kern="1200" dirty="0"/>
            <a:t>2017-2021</a:t>
          </a:r>
        </a:p>
      </dsp:txBody>
      <dsp:txXfrm>
        <a:off x="3438060" y="1244853"/>
        <a:ext cx="1951410" cy="374205"/>
      </dsp:txXfrm>
    </dsp:sp>
    <dsp:sp modelId="{E4857B3D-2AE5-4043-A053-2D6CD84A526B}">
      <dsp:nvSpPr>
        <dsp:cNvPr id="0" name=""/>
        <dsp:cNvSpPr/>
      </dsp:nvSpPr>
      <dsp:spPr>
        <a:xfrm>
          <a:off x="29322" y="2249378"/>
          <a:ext cx="2168234" cy="112261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58414"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Desembarque artesanal por embarcación</a:t>
          </a:r>
        </a:p>
      </dsp:txBody>
      <dsp:txXfrm>
        <a:off x="29322" y="2249378"/>
        <a:ext cx="2168234" cy="1122615"/>
      </dsp:txXfrm>
    </dsp:sp>
    <dsp:sp modelId="{33D037DD-47BA-4020-A6B4-8974C197DCCF}">
      <dsp:nvSpPr>
        <dsp:cNvPr id="0" name=""/>
        <dsp:cNvSpPr/>
      </dsp:nvSpPr>
      <dsp:spPr>
        <a:xfrm>
          <a:off x="135267" y="3244520"/>
          <a:ext cx="1951410" cy="29865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l" defTabSz="533400">
            <a:lnSpc>
              <a:spcPct val="90000"/>
            </a:lnSpc>
            <a:spcBef>
              <a:spcPct val="0"/>
            </a:spcBef>
            <a:spcAft>
              <a:spcPct val="35000"/>
            </a:spcAft>
            <a:buNone/>
          </a:pPr>
          <a:r>
            <a:rPr lang="es-CL" sz="1200" kern="1200" dirty="0">
              <a:solidFill>
                <a:srgbClr val="FF0000"/>
              </a:solidFill>
            </a:rPr>
            <a:t>1. RPA EMBARCACIÓN (RPA BUZO/ RPA ARMADOR)</a:t>
          </a:r>
        </a:p>
        <a:p>
          <a:pPr marL="0" lvl="0" indent="0" algn="l" defTabSz="533400">
            <a:lnSpc>
              <a:spcPct val="90000"/>
            </a:lnSpc>
            <a:spcBef>
              <a:spcPct val="0"/>
            </a:spcBef>
            <a:spcAft>
              <a:spcPct val="35000"/>
            </a:spcAft>
            <a:buNone/>
          </a:pPr>
          <a:r>
            <a:rPr lang="es-CL" sz="1200" kern="1200" dirty="0"/>
            <a:t>2. TIPO DECLARACIÓN (LANCHA/ BOTE)</a:t>
          </a:r>
        </a:p>
        <a:p>
          <a:pPr marL="0" lvl="0" indent="0" algn="l" defTabSz="533400">
            <a:lnSpc>
              <a:spcPct val="90000"/>
            </a:lnSpc>
            <a:spcBef>
              <a:spcPct val="0"/>
            </a:spcBef>
            <a:spcAft>
              <a:spcPct val="35000"/>
            </a:spcAft>
            <a:buNone/>
          </a:pPr>
          <a:r>
            <a:rPr lang="es-CL" sz="1200" kern="1200" dirty="0"/>
            <a:t>3.ESLORA</a:t>
          </a:r>
        </a:p>
        <a:p>
          <a:pPr marL="0" lvl="0" indent="0" algn="l" defTabSz="533400">
            <a:lnSpc>
              <a:spcPct val="90000"/>
            </a:lnSpc>
            <a:spcBef>
              <a:spcPct val="0"/>
            </a:spcBef>
            <a:spcAft>
              <a:spcPct val="35000"/>
            </a:spcAft>
            <a:buNone/>
          </a:pPr>
          <a:r>
            <a:rPr lang="es-CL" sz="1200" kern="1200" dirty="0"/>
            <a:t>4.TRG</a:t>
          </a:r>
        </a:p>
        <a:p>
          <a:pPr marL="0" lvl="0" indent="0" algn="l" defTabSz="533400">
            <a:lnSpc>
              <a:spcPct val="90000"/>
            </a:lnSpc>
            <a:spcBef>
              <a:spcPct val="0"/>
            </a:spcBef>
            <a:spcAft>
              <a:spcPct val="35000"/>
            </a:spcAft>
            <a:buNone/>
          </a:pPr>
          <a:r>
            <a:rPr lang="es-CL" sz="1200" kern="1200" dirty="0"/>
            <a:t>5.CAPACIDAD DE BODEGA</a:t>
          </a:r>
        </a:p>
        <a:p>
          <a:pPr marL="0" lvl="0" indent="0" algn="l" defTabSz="533400">
            <a:lnSpc>
              <a:spcPct val="90000"/>
            </a:lnSpc>
            <a:spcBef>
              <a:spcPct val="0"/>
            </a:spcBef>
            <a:spcAft>
              <a:spcPct val="35000"/>
            </a:spcAft>
            <a:buNone/>
          </a:pPr>
          <a:r>
            <a:rPr lang="es-CL" sz="1200" kern="1200" dirty="0"/>
            <a:t>6.FECHA ZARPE/LLEGADA</a:t>
          </a:r>
        </a:p>
        <a:p>
          <a:pPr marL="0" lvl="0" indent="0" algn="l" defTabSz="533400">
            <a:lnSpc>
              <a:spcPct val="90000"/>
            </a:lnSpc>
            <a:spcBef>
              <a:spcPct val="0"/>
            </a:spcBef>
            <a:spcAft>
              <a:spcPct val="35000"/>
            </a:spcAft>
            <a:buNone/>
          </a:pPr>
          <a:r>
            <a:rPr lang="es-CL" sz="1200" kern="1200" dirty="0">
              <a:solidFill>
                <a:schemeClr val="accent4">
                  <a:lumMod val="75000"/>
                </a:schemeClr>
              </a:solidFill>
            </a:rPr>
            <a:t>7.COMUNA</a:t>
          </a:r>
        </a:p>
        <a:p>
          <a:pPr marL="0" lvl="0" indent="0" algn="l" defTabSz="533400">
            <a:lnSpc>
              <a:spcPct val="90000"/>
            </a:lnSpc>
            <a:spcBef>
              <a:spcPct val="0"/>
            </a:spcBef>
            <a:spcAft>
              <a:spcPct val="35000"/>
            </a:spcAft>
            <a:buNone/>
          </a:pPr>
          <a:r>
            <a:rPr lang="es-CL" sz="1200" kern="1200" dirty="0">
              <a:solidFill>
                <a:schemeClr val="accent4">
                  <a:lumMod val="75000"/>
                </a:schemeClr>
              </a:solidFill>
            </a:rPr>
            <a:t>8.CALETA</a:t>
          </a:r>
        </a:p>
        <a:p>
          <a:pPr marL="0" lvl="0" indent="0" algn="l" defTabSz="533400">
            <a:lnSpc>
              <a:spcPct val="90000"/>
            </a:lnSpc>
            <a:spcBef>
              <a:spcPct val="0"/>
            </a:spcBef>
            <a:spcAft>
              <a:spcPct val="35000"/>
            </a:spcAft>
            <a:buNone/>
          </a:pPr>
          <a:r>
            <a:rPr lang="es-CL" sz="1200" kern="1200" dirty="0"/>
            <a:t>9.ARTE DE PESCA</a:t>
          </a:r>
        </a:p>
        <a:p>
          <a:pPr marL="0" lvl="0" indent="0" algn="l" defTabSz="533400">
            <a:lnSpc>
              <a:spcPct val="90000"/>
            </a:lnSpc>
            <a:spcBef>
              <a:spcPct val="0"/>
            </a:spcBef>
            <a:spcAft>
              <a:spcPct val="35000"/>
            </a:spcAft>
            <a:buNone/>
          </a:pPr>
          <a:r>
            <a:rPr lang="es-CL" sz="1200" kern="1200" dirty="0">
              <a:solidFill>
                <a:srgbClr val="00B050"/>
              </a:solidFill>
            </a:rPr>
            <a:t>10. ESPECIE</a:t>
          </a:r>
        </a:p>
        <a:p>
          <a:pPr marL="0" lvl="0" indent="0" algn="l" defTabSz="533400">
            <a:lnSpc>
              <a:spcPct val="90000"/>
            </a:lnSpc>
            <a:spcBef>
              <a:spcPct val="0"/>
            </a:spcBef>
            <a:spcAft>
              <a:spcPct val="35000"/>
            </a:spcAft>
            <a:buNone/>
          </a:pPr>
          <a:r>
            <a:rPr lang="es-CL" sz="1200" kern="1200" dirty="0">
              <a:solidFill>
                <a:srgbClr val="00B050"/>
              </a:solidFill>
            </a:rPr>
            <a:t>11.DESEMBARQUE </a:t>
          </a:r>
        </a:p>
      </dsp:txBody>
      <dsp:txXfrm>
        <a:off x="135267" y="3244520"/>
        <a:ext cx="1951410" cy="2986595"/>
      </dsp:txXfrm>
    </dsp:sp>
    <dsp:sp modelId="{A8C293BC-C9CF-4C04-9D53-66B772A02AF5}">
      <dsp:nvSpPr>
        <dsp:cNvPr id="0" name=""/>
        <dsp:cNvSpPr/>
      </dsp:nvSpPr>
      <dsp:spPr>
        <a:xfrm>
          <a:off x="2960383" y="2249377"/>
          <a:ext cx="2168234" cy="112261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58414"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Desembarque por operación de recolectores de orilla</a:t>
          </a:r>
        </a:p>
      </dsp:txBody>
      <dsp:txXfrm>
        <a:off x="2960383" y="2249377"/>
        <a:ext cx="2168234" cy="1122615"/>
      </dsp:txXfrm>
    </dsp:sp>
    <dsp:sp modelId="{9C9BE994-5D00-49CE-8978-DA1B90F699D0}">
      <dsp:nvSpPr>
        <dsp:cNvPr id="0" name=""/>
        <dsp:cNvSpPr/>
      </dsp:nvSpPr>
      <dsp:spPr>
        <a:xfrm>
          <a:off x="3003398" y="3290459"/>
          <a:ext cx="2032335" cy="18831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l" defTabSz="533400">
            <a:lnSpc>
              <a:spcPct val="90000"/>
            </a:lnSpc>
            <a:spcBef>
              <a:spcPct val="0"/>
            </a:spcBef>
            <a:spcAft>
              <a:spcPct val="35000"/>
            </a:spcAft>
            <a:buNone/>
          </a:pPr>
          <a:r>
            <a:rPr lang="es-CL" sz="1200" kern="1200" dirty="0">
              <a:solidFill>
                <a:srgbClr val="FF0000"/>
              </a:solidFill>
            </a:rPr>
            <a:t>1. RPA RECOLECTOR</a:t>
          </a:r>
        </a:p>
        <a:p>
          <a:pPr marL="0" lvl="0" indent="0" algn="l" defTabSz="533400">
            <a:lnSpc>
              <a:spcPct val="90000"/>
            </a:lnSpc>
            <a:spcBef>
              <a:spcPct val="0"/>
            </a:spcBef>
            <a:spcAft>
              <a:spcPct val="35000"/>
            </a:spcAft>
            <a:buNone/>
          </a:pPr>
          <a:r>
            <a:rPr lang="es-CL" sz="1200" kern="1200" dirty="0">
              <a:solidFill>
                <a:schemeClr val="accent4">
                  <a:lumMod val="75000"/>
                </a:schemeClr>
              </a:solidFill>
            </a:rPr>
            <a:t>2. CALETA</a:t>
          </a:r>
        </a:p>
        <a:p>
          <a:pPr marL="0" lvl="0" indent="0" algn="l" defTabSz="533400">
            <a:lnSpc>
              <a:spcPct val="90000"/>
            </a:lnSpc>
            <a:spcBef>
              <a:spcPct val="0"/>
            </a:spcBef>
            <a:spcAft>
              <a:spcPct val="35000"/>
            </a:spcAft>
            <a:buNone/>
          </a:pPr>
          <a:r>
            <a:rPr lang="es-CL" sz="1200" kern="1200" dirty="0">
              <a:solidFill>
                <a:schemeClr val="accent4">
                  <a:lumMod val="75000"/>
                </a:schemeClr>
              </a:solidFill>
            </a:rPr>
            <a:t>3. COMUNA</a:t>
          </a:r>
        </a:p>
        <a:p>
          <a:pPr marL="0" lvl="0" indent="0" algn="l" defTabSz="533400">
            <a:lnSpc>
              <a:spcPct val="90000"/>
            </a:lnSpc>
            <a:spcBef>
              <a:spcPct val="0"/>
            </a:spcBef>
            <a:spcAft>
              <a:spcPct val="35000"/>
            </a:spcAft>
            <a:buNone/>
          </a:pPr>
          <a:r>
            <a:rPr lang="es-CL" sz="1200" kern="1200" dirty="0"/>
            <a:t>4. BUZO/RECOLECTOR</a:t>
          </a:r>
        </a:p>
        <a:p>
          <a:pPr marL="0" lvl="0" indent="0" algn="l" defTabSz="533400">
            <a:lnSpc>
              <a:spcPct val="90000"/>
            </a:lnSpc>
            <a:spcBef>
              <a:spcPct val="0"/>
            </a:spcBef>
            <a:spcAft>
              <a:spcPct val="35000"/>
            </a:spcAft>
            <a:buNone/>
          </a:pPr>
          <a:r>
            <a:rPr lang="es-CL" sz="1200" kern="1200" dirty="0"/>
            <a:t>5. MÉTODO DE RECOLECCIÓN</a:t>
          </a:r>
        </a:p>
        <a:p>
          <a:pPr marL="0" lvl="0" indent="0" algn="l" defTabSz="533400">
            <a:lnSpc>
              <a:spcPct val="90000"/>
            </a:lnSpc>
            <a:spcBef>
              <a:spcPct val="0"/>
            </a:spcBef>
            <a:spcAft>
              <a:spcPct val="35000"/>
            </a:spcAft>
            <a:buNone/>
          </a:pPr>
          <a:r>
            <a:rPr lang="es-CL" sz="1200" kern="1200" dirty="0">
              <a:solidFill>
                <a:srgbClr val="00B050"/>
              </a:solidFill>
            </a:rPr>
            <a:t>6. ESPECIE</a:t>
          </a:r>
        </a:p>
        <a:p>
          <a:pPr marL="0" lvl="0" indent="0" algn="l" defTabSz="533400">
            <a:lnSpc>
              <a:spcPct val="90000"/>
            </a:lnSpc>
            <a:spcBef>
              <a:spcPct val="0"/>
            </a:spcBef>
            <a:spcAft>
              <a:spcPct val="35000"/>
            </a:spcAft>
            <a:buNone/>
          </a:pPr>
          <a:r>
            <a:rPr lang="es-CL" sz="1200" kern="1200" dirty="0">
              <a:solidFill>
                <a:srgbClr val="00B050"/>
              </a:solidFill>
            </a:rPr>
            <a:t>7. DESEMBARQUE</a:t>
          </a:r>
        </a:p>
      </dsp:txBody>
      <dsp:txXfrm>
        <a:off x="3003398" y="3290459"/>
        <a:ext cx="2032335" cy="1883120"/>
      </dsp:txXfrm>
    </dsp:sp>
    <dsp:sp modelId="{DE25E309-62E4-42C9-BCDA-9FF1FFC7BA70}">
      <dsp:nvSpPr>
        <dsp:cNvPr id="0" name=""/>
        <dsp:cNvSpPr/>
      </dsp:nvSpPr>
      <dsp:spPr>
        <a:xfrm>
          <a:off x="6161024" y="2249377"/>
          <a:ext cx="2168234" cy="1122615"/>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58414" numCol="1" spcCol="1270" anchor="ctr" anchorCtr="0">
          <a:noAutofit/>
        </a:bodyPr>
        <a:lstStyle/>
        <a:p>
          <a:pPr marL="0" lvl="0" indent="0" algn="ctr" defTabSz="844550">
            <a:lnSpc>
              <a:spcPct val="90000"/>
            </a:lnSpc>
            <a:spcBef>
              <a:spcPct val="0"/>
            </a:spcBef>
            <a:spcAft>
              <a:spcPct val="35000"/>
            </a:spcAft>
            <a:buNone/>
          </a:pPr>
          <a:r>
            <a:rPr lang="es-CL" sz="1900" kern="1200" dirty="0">
              <a:solidFill>
                <a:schemeClr val="tx1"/>
              </a:solidFill>
            </a:rPr>
            <a:t>Desembarque por operación en AMERB</a:t>
          </a:r>
        </a:p>
      </dsp:txBody>
      <dsp:txXfrm>
        <a:off x="6161024" y="2249377"/>
        <a:ext cx="2168234" cy="1122615"/>
      </dsp:txXfrm>
    </dsp:sp>
    <dsp:sp modelId="{DD761C05-E0FA-46BA-B553-7A213D4C86D9}">
      <dsp:nvSpPr>
        <dsp:cNvPr id="0" name=""/>
        <dsp:cNvSpPr/>
      </dsp:nvSpPr>
      <dsp:spPr>
        <a:xfrm>
          <a:off x="6310314" y="3260548"/>
          <a:ext cx="1951410" cy="162985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l" defTabSz="533400">
            <a:lnSpc>
              <a:spcPct val="90000"/>
            </a:lnSpc>
            <a:spcBef>
              <a:spcPct val="0"/>
            </a:spcBef>
            <a:spcAft>
              <a:spcPct val="35000"/>
            </a:spcAft>
            <a:buNone/>
          </a:pPr>
          <a:r>
            <a:rPr lang="es-CL" sz="1200" kern="1200" dirty="0">
              <a:solidFill>
                <a:srgbClr val="FF0000"/>
              </a:solidFill>
            </a:rPr>
            <a:t>1. CÓDIGO DE ÁREA</a:t>
          </a:r>
        </a:p>
        <a:p>
          <a:pPr marL="0" lvl="0" indent="0" algn="l" defTabSz="533400">
            <a:lnSpc>
              <a:spcPct val="90000"/>
            </a:lnSpc>
            <a:spcBef>
              <a:spcPct val="0"/>
            </a:spcBef>
            <a:spcAft>
              <a:spcPct val="35000"/>
            </a:spcAft>
            <a:buNone/>
          </a:pPr>
          <a:r>
            <a:rPr lang="es-CL" sz="1200" kern="1200" dirty="0">
              <a:solidFill>
                <a:schemeClr val="accent4">
                  <a:lumMod val="75000"/>
                </a:schemeClr>
              </a:solidFill>
            </a:rPr>
            <a:t>2. CALETA</a:t>
          </a:r>
        </a:p>
        <a:p>
          <a:pPr marL="0" lvl="0" indent="0" algn="l" defTabSz="533400">
            <a:lnSpc>
              <a:spcPct val="90000"/>
            </a:lnSpc>
            <a:spcBef>
              <a:spcPct val="0"/>
            </a:spcBef>
            <a:spcAft>
              <a:spcPct val="35000"/>
            </a:spcAft>
            <a:buNone/>
          </a:pPr>
          <a:r>
            <a:rPr lang="es-CL" sz="1200" kern="1200" dirty="0">
              <a:solidFill>
                <a:schemeClr val="accent4">
                  <a:lumMod val="75000"/>
                </a:schemeClr>
              </a:solidFill>
            </a:rPr>
            <a:t>3. COMUNA</a:t>
          </a:r>
        </a:p>
        <a:p>
          <a:pPr marL="0" lvl="0" indent="0" algn="l" defTabSz="533400">
            <a:lnSpc>
              <a:spcPct val="90000"/>
            </a:lnSpc>
            <a:spcBef>
              <a:spcPct val="0"/>
            </a:spcBef>
            <a:spcAft>
              <a:spcPct val="35000"/>
            </a:spcAft>
            <a:buNone/>
          </a:pPr>
          <a:r>
            <a:rPr lang="es-CL" sz="1200" kern="1200" dirty="0">
              <a:solidFill>
                <a:srgbClr val="00B050"/>
              </a:solidFill>
            </a:rPr>
            <a:t>4. ESPECIE</a:t>
          </a:r>
        </a:p>
        <a:p>
          <a:pPr marL="0" lvl="0" indent="0" algn="l" defTabSz="533400">
            <a:lnSpc>
              <a:spcPct val="90000"/>
            </a:lnSpc>
            <a:spcBef>
              <a:spcPct val="0"/>
            </a:spcBef>
            <a:spcAft>
              <a:spcPct val="35000"/>
            </a:spcAft>
            <a:buNone/>
          </a:pPr>
          <a:r>
            <a:rPr lang="es-CL" sz="1200" kern="1200" dirty="0">
              <a:solidFill>
                <a:srgbClr val="00B050"/>
              </a:solidFill>
            </a:rPr>
            <a:t>5. DESEMBARQUE </a:t>
          </a:r>
        </a:p>
      </dsp:txBody>
      <dsp:txXfrm>
        <a:off x="6310314" y="3260548"/>
        <a:ext cx="1951410" cy="1629858"/>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A948-E1ED-44E5-A2C1-556F3FEF899F}" type="datetimeFigureOut">
              <a:rPr lang="es-CL" smtClean="0"/>
              <a:t>14-06-2023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B262F-0FE3-41B8-9054-520EB7E771AF}" type="slidenum">
              <a:rPr lang="es-CL" smtClean="0"/>
              <a:t>‹Nº›</a:t>
            </a:fld>
            <a:endParaRPr lang="es-CL"/>
          </a:p>
        </p:txBody>
      </p:sp>
    </p:spTree>
    <p:extLst>
      <p:ext uri="{BB962C8B-B14F-4D97-AF65-F5344CB8AC3E}">
        <p14:creationId xmlns:p14="http://schemas.microsoft.com/office/powerpoint/2010/main" val="81355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CFEF3273-5B5D-C622-2F8D-487018FA4D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AC8A82C2-841E-9A38-C7BD-D43BEBC86D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10244" name="Marcador de número de diapositiva 3">
            <a:extLst>
              <a:ext uri="{FF2B5EF4-FFF2-40B4-BE49-F238E27FC236}">
                <a16:creationId xmlns:a16="http://schemas.microsoft.com/office/drawing/2014/main" id="{04F814D2-3513-FD4E-9617-B68ED78FA5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F8AFF41-B4A7-449E-976C-1EDE530E8225}" type="slidenum">
              <a:rPr kumimoji="0" lang="es-CL" altLang="es-CL"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s-CL" altLang="es-CL"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ro" panose="020B0604030504040204" pitchFamily="34" charset="0"/>
              </a:rPr>
              <a:t>What is intended by the idea of ‘opportunity’ is the ability to conduct sustainable artisanal-scale fishing when the need is present, rather than the actual amount of catch or household revenue that is generated. Although this may seem nuanced on the value and intent of artisanal fishing, the opportunity to conduct this fishing is clearly of great importance to many people</a:t>
            </a:r>
            <a:endParaRPr lang="es-CL" dirty="0">
              <a:latin typeface="Verdana Pro" panose="020B0604030504040204" pitchFamily="34" charset="0"/>
            </a:endParaRPr>
          </a:p>
          <a:p>
            <a:endParaRPr lang="es-CL" dirty="0"/>
          </a:p>
        </p:txBody>
      </p:sp>
      <p:sp>
        <p:nvSpPr>
          <p:cNvPr id="4" name="Marcador de número de diapositiva 3"/>
          <p:cNvSpPr>
            <a:spLocks noGrp="1"/>
          </p:cNvSpPr>
          <p:nvPr>
            <p:ph type="sldNum" sz="quarter" idx="5"/>
          </p:nvPr>
        </p:nvSpPr>
        <p:spPr/>
        <p:txBody>
          <a:bodyPr/>
          <a:lstStyle/>
          <a:p>
            <a:fld id="{1A1B262F-0FE3-41B8-9054-520EB7E771AF}" type="slidenum">
              <a:rPr lang="es-CL" smtClean="0"/>
              <a:t>4</a:t>
            </a:fld>
            <a:endParaRPr lang="es-CL"/>
          </a:p>
        </p:txBody>
      </p:sp>
    </p:spTree>
    <p:extLst>
      <p:ext uri="{BB962C8B-B14F-4D97-AF65-F5344CB8AC3E}">
        <p14:creationId xmlns:p14="http://schemas.microsoft.com/office/powerpoint/2010/main" val="839462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C5DA2-3501-1FD1-B3A1-B11675AADED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66A34655-8CDB-2DE9-E216-C36118E886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59D9D91-EDEF-5A1D-85ED-7A8FBFD336B2}"/>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5" name="Marcador de pie de página 4">
            <a:extLst>
              <a:ext uri="{FF2B5EF4-FFF2-40B4-BE49-F238E27FC236}">
                <a16:creationId xmlns:a16="http://schemas.microsoft.com/office/drawing/2014/main" id="{E962356C-66F4-7434-8A2D-1B54CA00BF6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DB737E1-8133-2B99-84DA-F96BAD2AE06B}"/>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209469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07D6F-B635-093F-3FD1-A639F197C2E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C8F9B0A-BA94-DA88-475C-65D0389DD2C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07677B9-D23B-0122-4DA1-6B7732F3C404}"/>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5" name="Marcador de pie de página 4">
            <a:extLst>
              <a:ext uri="{FF2B5EF4-FFF2-40B4-BE49-F238E27FC236}">
                <a16:creationId xmlns:a16="http://schemas.microsoft.com/office/drawing/2014/main" id="{E1973167-4114-6251-B344-B9CC155DFBF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3D919F1-41C6-C3EA-292D-4F7BA94ED646}"/>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382952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392CE8-F42E-C03D-6932-428DA2B61EB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8E991EB-DF03-00B8-6390-DF9C5B6F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DC310A5-FA5E-2F75-B664-6895543F1EFC}"/>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5" name="Marcador de pie de página 4">
            <a:extLst>
              <a:ext uri="{FF2B5EF4-FFF2-40B4-BE49-F238E27FC236}">
                <a16:creationId xmlns:a16="http://schemas.microsoft.com/office/drawing/2014/main" id="{932D3560-6D51-C5D9-7D15-99AA94F94D3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01F5BDE-DAF1-681F-8337-E644A91389F3}"/>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16296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7A86E15-56BD-345D-C23A-B18D9DFE00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3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64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 descr="Interior template EN-ES-04.png">
            <a:extLst>
              <a:ext uri="{FF2B5EF4-FFF2-40B4-BE49-F238E27FC236}">
                <a16:creationId xmlns:a16="http://schemas.microsoft.com/office/drawing/2014/main" id="{756630EB-CC25-BF6F-CEDD-4078AF1975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63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F2CFE-4975-E5B3-2E1C-428DAF5A51A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2B10B78-4394-536A-4C34-D5D6CB82B7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F6BAD87-F247-94F9-519D-448579114B35}"/>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5" name="Marcador de pie de página 4">
            <a:extLst>
              <a:ext uri="{FF2B5EF4-FFF2-40B4-BE49-F238E27FC236}">
                <a16:creationId xmlns:a16="http://schemas.microsoft.com/office/drawing/2014/main" id="{70DBF7DD-5899-479A-A185-A2029CFC8C5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2C9CEDD-734D-6FF2-C45B-BF71CBDDAD45}"/>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9861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FA2C2-6A4F-4774-5811-2227F4D4C1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BEE3110-ADEA-F137-5209-8C2440CF2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61C3E43-EED0-9840-4A21-6A00DDD5C092}"/>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5" name="Marcador de pie de página 4">
            <a:extLst>
              <a:ext uri="{FF2B5EF4-FFF2-40B4-BE49-F238E27FC236}">
                <a16:creationId xmlns:a16="http://schemas.microsoft.com/office/drawing/2014/main" id="{46A4ED55-9824-4A22-92FD-9E92D73D793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D1F54AA-0503-9B6B-24F6-49C7D86EE32E}"/>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275677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F0A2E2-4699-A3A9-0A8B-F0EF890D28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5D4BDA5-4A7C-37CA-519E-91752044CA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2548A54-5109-4F97-4306-0BD7C958F9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A25D38F-FE05-DAB4-5E48-57B2A9C4FD66}"/>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6" name="Marcador de pie de página 5">
            <a:extLst>
              <a:ext uri="{FF2B5EF4-FFF2-40B4-BE49-F238E27FC236}">
                <a16:creationId xmlns:a16="http://schemas.microsoft.com/office/drawing/2014/main" id="{DAA217AC-66B5-78B3-B491-E995E5FFFD2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3A5DE92-4188-1C83-5A14-1FA6D069002B}"/>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147717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91840-D904-BE78-2996-659ADD0A42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CE3686E-DDBB-4D89-B59F-0E5C01F6A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A64F5E-EFE7-DD4D-305E-5BB8112F4E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64EA5C5-9BD6-EEF4-2998-C7FED6A5C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9F477B-0FB2-582D-EEDC-D484C17DF0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997A63C-7E0E-A34B-392D-C13E1A75E734}"/>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8" name="Marcador de pie de página 7">
            <a:extLst>
              <a:ext uri="{FF2B5EF4-FFF2-40B4-BE49-F238E27FC236}">
                <a16:creationId xmlns:a16="http://schemas.microsoft.com/office/drawing/2014/main" id="{9CC54455-4180-3CFE-EF0F-28406EF9AA1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02248C5-41BE-690C-C0EB-6550C694C12A}"/>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19535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8FFE6-B2E9-ED24-2035-74159A6D4AE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7F7D9C9-483D-F690-EE78-50755C0C6CE8}"/>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4" name="Marcador de pie de página 3">
            <a:extLst>
              <a:ext uri="{FF2B5EF4-FFF2-40B4-BE49-F238E27FC236}">
                <a16:creationId xmlns:a16="http://schemas.microsoft.com/office/drawing/2014/main" id="{91737AB1-BEDE-AAEA-4766-EC86D2CC1C1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C484088-CD62-06B2-6257-735D23383F09}"/>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5701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308A4F-5929-C882-E021-BE1A166C2877}"/>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3" name="Marcador de pie de página 2">
            <a:extLst>
              <a:ext uri="{FF2B5EF4-FFF2-40B4-BE49-F238E27FC236}">
                <a16:creationId xmlns:a16="http://schemas.microsoft.com/office/drawing/2014/main" id="{EDEAAD27-4778-D8AC-FA8C-04CA9C993CC5}"/>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C93D24EF-D26B-1250-0B58-0C4DD4D17557}"/>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21345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675F69-9364-8FC6-8349-A6BB5D5F75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1667024-DD14-1D45-0E67-C80FFCC02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22A9086-9F4C-95C9-628F-9A21F2EBF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A6A33A-D847-6400-CB40-C743FA49D4B5}"/>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6" name="Marcador de pie de página 5">
            <a:extLst>
              <a:ext uri="{FF2B5EF4-FFF2-40B4-BE49-F238E27FC236}">
                <a16:creationId xmlns:a16="http://schemas.microsoft.com/office/drawing/2014/main" id="{5C0678EE-716A-B329-7FDF-AD060D7D70C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7D0E63D-FF89-C0D2-8718-D85CA6593641}"/>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303898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9A32F-8242-3876-D3DD-47B6D05B882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E08308A-5CEA-E7A2-B4A0-21F237E37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A74106F7-5F14-7ABA-842D-CDECEC0DD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6ED73F-F3E8-F71C-7017-C8D49712A361}"/>
              </a:ext>
            </a:extLst>
          </p:cNvPr>
          <p:cNvSpPr>
            <a:spLocks noGrp="1"/>
          </p:cNvSpPr>
          <p:nvPr>
            <p:ph type="dt" sz="half" idx="10"/>
          </p:nvPr>
        </p:nvSpPr>
        <p:spPr/>
        <p:txBody>
          <a:bodyPr/>
          <a:lstStyle/>
          <a:p>
            <a:fld id="{93ADF331-7B28-40A0-980F-BE14A0F8850A}" type="datetimeFigureOut">
              <a:rPr lang="es-CL" smtClean="0"/>
              <a:t>14-06-2023</a:t>
            </a:fld>
            <a:endParaRPr lang="es-CL"/>
          </a:p>
        </p:txBody>
      </p:sp>
      <p:sp>
        <p:nvSpPr>
          <p:cNvPr id="6" name="Marcador de pie de página 5">
            <a:extLst>
              <a:ext uri="{FF2B5EF4-FFF2-40B4-BE49-F238E27FC236}">
                <a16:creationId xmlns:a16="http://schemas.microsoft.com/office/drawing/2014/main" id="{65955C33-A964-8149-A7A2-102755210F4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2ECE9B5-DA71-3893-0721-A56552C67954}"/>
              </a:ext>
            </a:extLst>
          </p:cNvPr>
          <p:cNvSpPr>
            <a:spLocks noGrp="1"/>
          </p:cNvSpPr>
          <p:nvPr>
            <p:ph type="sldNum" sz="quarter" idx="12"/>
          </p:nvPr>
        </p:nvSpPr>
        <p:spPr/>
        <p:txBody>
          <a:bodyPr/>
          <a:lstStyle/>
          <a:p>
            <a:fld id="{EFC842AD-3D08-42B1-97D7-D805714C0799}" type="slidenum">
              <a:rPr lang="es-CL" smtClean="0"/>
              <a:t>‹Nº›</a:t>
            </a:fld>
            <a:endParaRPr lang="es-CL"/>
          </a:p>
        </p:txBody>
      </p:sp>
    </p:spTree>
    <p:extLst>
      <p:ext uri="{BB962C8B-B14F-4D97-AF65-F5344CB8AC3E}">
        <p14:creationId xmlns:p14="http://schemas.microsoft.com/office/powerpoint/2010/main" val="42649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00DC570-EED5-879C-D0E7-DE68DBF66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7BA7356-29C4-0194-8A3F-6E78BD29E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D9914DE-F63E-DCAE-7C97-DEAA8850B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DF331-7B28-40A0-980F-BE14A0F8850A}" type="datetimeFigureOut">
              <a:rPr lang="es-CL" smtClean="0"/>
              <a:t>14-06-2023</a:t>
            </a:fld>
            <a:endParaRPr lang="es-CL"/>
          </a:p>
        </p:txBody>
      </p:sp>
      <p:sp>
        <p:nvSpPr>
          <p:cNvPr id="5" name="Marcador de pie de página 4">
            <a:extLst>
              <a:ext uri="{FF2B5EF4-FFF2-40B4-BE49-F238E27FC236}">
                <a16:creationId xmlns:a16="http://schemas.microsoft.com/office/drawing/2014/main" id="{5C8C9A6B-E1DC-895A-DD45-2C2957240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CFF0672-FECE-7B05-1DCF-6DD1B125D2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842AD-3D08-42B1-97D7-D805714C0799}" type="slidenum">
              <a:rPr lang="es-CL" smtClean="0"/>
              <a:t>‹Nº›</a:t>
            </a:fld>
            <a:endParaRPr lang="es-CL"/>
          </a:p>
        </p:txBody>
      </p:sp>
    </p:spTree>
    <p:extLst>
      <p:ext uri="{BB962C8B-B14F-4D97-AF65-F5344CB8AC3E}">
        <p14:creationId xmlns:p14="http://schemas.microsoft.com/office/powerpoint/2010/main" val="347779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CCD9720A-0F35-202B-6F78-CB5ED57FD93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67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05_20702E3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59_2FA6C565.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a:extLst>
              <a:ext uri="{FF2B5EF4-FFF2-40B4-BE49-F238E27FC236}">
                <a16:creationId xmlns:a16="http://schemas.microsoft.com/office/drawing/2014/main" id="{C23B6812-2841-D262-BC00-981352A1AC74}"/>
              </a:ext>
            </a:extLst>
          </p:cNvPr>
          <p:cNvSpPr txBox="1">
            <a:spLocks noChangeArrowheads="1"/>
          </p:cNvSpPr>
          <p:nvPr/>
        </p:nvSpPr>
        <p:spPr bwMode="auto">
          <a:xfrm>
            <a:off x="425640" y="187325"/>
            <a:ext cx="581056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200" fontAlgn="base">
              <a:lnSpc>
                <a:spcPct val="90000"/>
              </a:lnSpc>
              <a:spcBef>
                <a:spcPct val="0"/>
              </a:spcBef>
              <a:spcAft>
                <a:spcPct val="0"/>
              </a:spcAft>
            </a:pPr>
            <a:r>
              <a:rPr lang="en-US" altLang="es-CL" sz="2000" b="1" dirty="0">
                <a:solidFill>
                  <a:srgbClr val="F2F2F2"/>
                </a:solidFill>
                <a:ea typeface="MS PGothic" panose="020B0600070205080204" pitchFamily="34" charset="-128"/>
              </a:rPr>
              <a:t>Research Center: Dynamics of High Latitude Marine Ecosystems (IDEAL)</a:t>
            </a:r>
          </a:p>
          <a:p>
            <a:pPr defTabSz="457200" fontAlgn="base">
              <a:lnSpc>
                <a:spcPct val="90000"/>
              </a:lnSpc>
              <a:spcBef>
                <a:spcPct val="0"/>
              </a:spcBef>
              <a:spcAft>
                <a:spcPct val="0"/>
              </a:spcAft>
            </a:pPr>
            <a:endParaRPr lang="en-US" altLang="es-CL" sz="2000" b="1" dirty="0">
              <a:solidFill>
                <a:srgbClr val="F2F2F2"/>
              </a:solidFill>
              <a:ea typeface="MS PGothic" panose="020B0600070205080204" pitchFamily="34" charset="-128"/>
            </a:endParaRPr>
          </a:p>
          <a:p>
            <a:pPr defTabSz="457200" fontAlgn="base">
              <a:lnSpc>
                <a:spcPct val="90000"/>
              </a:lnSpc>
              <a:spcBef>
                <a:spcPct val="0"/>
              </a:spcBef>
              <a:spcAft>
                <a:spcPct val="0"/>
              </a:spcAft>
            </a:pPr>
            <a:endParaRPr lang="en-US" altLang="es-CL" sz="2000" b="1" dirty="0">
              <a:solidFill>
                <a:srgbClr val="F2F2F2"/>
              </a:solidFill>
              <a:ea typeface="MS PGothic" panose="020B0600070205080204" pitchFamily="34" charset="-128"/>
            </a:endParaRPr>
          </a:p>
          <a:p>
            <a:pPr defTabSz="457200" fontAlgn="base">
              <a:lnSpc>
                <a:spcPct val="90000"/>
              </a:lnSpc>
              <a:spcBef>
                <a:spcPct val="0"/>
              </a:spcBef>
              <a:spcAft>
                <a:spcPct val="0"/>
              </a:spcAft>
            </a:pPr>
            <a:endParaRPr lang="en-US" altLang="es-CL" sz="2000" b="1" dirty="0">
              <a:solidFill>
                <a:srgbClr val="F2F2F2"/>
              </a:solidFill>
              <a:ea typeface="MS PGothic" panose="020B0600070205080204" pitchFamily="34" charset="-128"/>
            </a:endParaRPr>
          </a:p>
          <a:p>
            <a:pPr defTabSz="457200" fontAlgn="base">
              <a:lnSpc>
                <a:spcPct val="90000"/>
              </a:lnSpc>
              <a:spcBef>
                <a:spcPct val="0"/>
              </a:spcBef>
              <a:spcAft>
                <a:spcPct val="0"/>
              </a:spcAft>
            </a:pPr>
            <a:endParaRPr lang="en-US" altLang="es-CL" sz="2000" b="1" dirty="0">
              <a:solidFill>
                <a:srgbClr val="F2F2F2"/>
              </a:solidFill>
              <a:ea typeface="MS PGothic" panose="020B0600070205080204" pitchFamily="34" charset="-128"/>
            </a:endParaRPr>
          </a:p>
          <a:p>
            <a:pPr defTabSz="457200" fontAlgn="base">
              <a:lnSpc>
                <a:spcPct val="90000"/>
              </a:lnSpc>
              <a:spcBef>
                <a:spcPct val="0"/>
              </a:spcBef>
              <a:spcAft>
                <a:spcPct val="0"/>
              </a:spcAft>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Shaping the measurement of the artisanal fishing opportunities under the equity concept </a:t>
            </a:r>
            <a:endParaRPr lang="es-C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defTabSz="457200" fontAlgn="base">
              <a:lnSpc>
                <a:spcPct val="90000"/>
              </a:lnSpc>
              <a:spcBef>
                <a:spcPct val="0"/>
              </a:spcBef>
              <a:spcAft>
                <a:spcPct val="0"/>
              </a:spcAft>
            </a:pPr>
            <a:endParaRPr lang="en-US" altLang="es-CL" sz="2000" b="1" dirty="0">
              <a:solidFill>
                <a:srgbClr val="F2F2F2"/>
              </a:solidFill>
              <a:latin typeface="Verdana Pro" panose="020B0604030504040204" pitchFamily="34" charset="0"/>
              <a:ea typeface="MS PGothic" panose="020B0600070205080204" pitchFamily="34" charset="-128"/>
            </a:endParaRPr>
          </a:p>
          <a:p>
            <a:pPr defTabSz="457200" fontAlgn="base">
              <a:lnSpc>
                <a:spcPct val="90000"/>
              </a:lnSpc>
              <a:spcBef>
                <a:spcPct val="0"/>
              </a:spcBef>
              <a:spcAft>
                <a:spcPct val="0"/>
              </a:spcAft>
            </a:pPr>
            <a:endParaRPr lang="en-US" altLang="es-CL" sz="2000" b="1" dirty="0">
              <a:solidFill>
                <a:srgbClr val="F2F2F2"/>
              </a:solidFill>
              <a:ea typeface="MS PGothic" panose="020B0600070205080204" pitchFamily="34" charset="-128"/>
            </a:endParaRPr>
          </a:p>
          <a:p>
            <a:pPr defTabSz="457200" fontAlgn="base">
              <a:lnSpc>
                <a:spcPct val="90000"/>
              </a:lnSpc>
              <a:spcBef>
                <a:spcPct val="0"/>
              </a:spcBef>
              <a:spcAft>
                <a:spcPct val="0"/>
              </a:spcAft>
            </a:pPr>
            <a:endParaRPr lang="en-US" altLang="es-CL" sz="2000" b="1" dirty="0">
              <a:solidFill>
                <a:srgbClr val="F2F2F2"/>
              </a:solidFill>
              <a:ea typeface="MS PGothic" panose="020B0600070205080204" pitchFamily="34" charset="-128"/>
            </a:endParaRPr>
          </a:p>
          <a:p>
            <a:pPr defTabSz="457200" fontAlgn="base">
              <a:lnSpc>
                <a:spcPct val="90000"/>
              </a:lnSpc>
              <a:spcBef>
                <a:spcPct val="0"/>
              </a:spcBef>
              <a:spcAft>
                <a:spcPct val="0"/>
              </a:spcAft>
            </a:pPr>
            <a:endParaRPr lang="en-US" altLang="es-CL" sz="2000" b="1" dirty="0">
              <a:solidFill>
                <a:srgbClr val="FFFF00"/>
              </a:solidFill>
              <a:ea typeface="MS PGothic" panose="020B0600070205080204" pitchFamily="34" charset="-128"/>
            </a:endParaRPr>
          </a:p>
          <a:p>
            <a:pPr defTabSz="457200" fontAlgn="base">
              <a:lnSpc>
                <a:spcPct val="90000"/>
              </a:lnSpc>
              <a:spcBef>
                <a:spcPct val="0"/>
              </a:spcBef>
              <a:spcAft>
                <a:spcPct val="0"/>
              </a:spcAft>
            </a:pPr>
            <a:endParaRPr lang="en-US" altLang="es-CL" sz="2400" b="1" dirty="0">
              <a:solidFill>
                <a:srgbClr val="F2F2F2"/>
              </a:solidFill>
              <a:ea typeface="MS PGothic" panose="020B0600070205080204" pitchFamily="34" charset="-128"/>
            </a:endParaRPr>
          </a:p>
        </p:txBody>
      </p:sp>
      <p:pic>
        <p:nvPicPr>
          <p:cNvPr id="9219" name="Picture 11" descr="Captura de pantalla 2016-05-13 a las 4.54.49 p.m..png">
            <a:extLst>
              <a:ext uri="{FF2B5EF4-FFF2-40B4-BE49-F238E27FC236}">
                <a16:creationId xmlns:a16="http://schemas.microsoft.com/office/drawing/2014/main" id="{DC830EB8-9B59-1F82-4D8A-C5EECC3394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6061075"/>
            <a:ext cx="2452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a:extLst>
              <a:ext uri="{FF2B5EF4-FFF2-40B4-BE49-F238E27FC236}">
                <a16:creationId xmlns:a16="http://schemas.microsoft.com/office/drawing/2014/main" id="{F2BE38B5-FF6D-AE26-252F-A6D55A7FD4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7026" y="6011863"/>
            <a:ext cx="7715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FBE46764-59E2-9408-2CAD-6724081549C4}"/>
              </a:ext>
            </a:extLst>
          </p:cNvPr>
          <p:cNvSpPr txBox="1"/>
          <p:nvPr/>
        </p:nvSpPr>
        <p:spPr>
          <a:xfrm>
            <a:off x="425641" y="5427853"/>
            <a:ext cx="4027487" cy="369332"/>
          </a:xfrm>
          <a:prstGeom prst="rect">
            <a:avLst/>
          </a:prstGeom>
          <a:noFill/>
        </p:spPr>
        <p:txBody>
          <a:bodyPr wrap="square">
            <a:spAutoFit/>
          </a:bodyPr>
          <a:lstStyle/>
          <a:p>
            <a:pPr defTabSz="457200">
              <a:defRPr/>
            </a:pPr>
            <a:r>
              <a:rPr lang="es-CL" i="1" dirty="0">
                <a:solidFill>
                  <a:prstClr val="white">
                    <a:lumMod val="95000"/>
                  </a:prstClr>
                </a:solidFill>
                <a:latin typeface="Verdana Pro" panose="020B0604030504040204" pitchFamily="34" charset="0"/>
                <a:ea typeface="MS PGothic" panose="020B0600070205080204" pitchFamily="34" charset="-128"/>
                <a:cs typeface="Arial" panose="020B0604020202020204" pitchFamily="34" charset="0"/>
              </a:rPr>
              <a:t>MARE, JUNE 2023</a:t>
            </a:r>
          </a:p>
        </p:txBody>
      </p:sp>
      <p:pic>
        <p:nvPicPr>
          <p:cNvPr id="9222" name="Imagen 1">
            <a:extLst>
              <a:ext uri="{FF2B5EF4-FFF2-40B4-BE49-F238E27FC236}">
                <a16:creationId xmlns:a16="http://schemas.microsoft.com/office/drawing/2014/main" id="{7FFA7F2A-53EB-133F-EB48-D0BB2B7900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8575" y="6011863"/>
            <a:ext cx="776288"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370F05EE-DED9-22C4-E1E9-552DF8E78F76}"/>
              </a:ext>
            </a:extLst>
          </p:cNvPr>
          <p:cNvGraphicFramePr/>
          <p:nvPr>
            <p:extLst>
              <p:ext uri="{D42A27DB-BD31-4B8C-83A1-F6EECF244321}">
                <p14:modId xmlns:p14="http://schemas.microsoft.com/office/powerpoint/2010/main" val="2614027648"/>
              </p:ext>
            </p:extLst>
          </p:nvPr>
        </p:nvGraphicFramePr>
        <p:xfrm>
          <a:off x="1999342" y="28575"/>
          <a:ext cx="8410121" cy="680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17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04D50BA-B556-2799-581D-9CD6A3F65E0C}"/>
              </a:ext>
            </a:extLst>
          </p:cNvPr>
          <p:cNvSpPr>
            <a:spLocks noGrp="1"/>
          </p:cNvSpPr>
          <p:nvPr>
            <p:ph type="subTitle" idx="1"/>
          </p:nvPr>
        </p:nvSpPr>
        <p:spPr/>
        <p:txBody>
          <a:bodyPr/>
          <a:lstStyle/>
          <a:p>
            <a:endParaRPr lang="es-CL"/>
          </a:p>
        </p:txBody>
      </p:sp>
      <p:pic>
        <p:nvPicPr>
          <p:cNvPr id="5" name="Imagen 4" descr="Escala de tiempo, Calendario&#10;&#10;Descripción generada automáticamente con confianza media">
            <a:extLst>
              <a:ext uri="{FF2B5EF4-FFF2-40B4-BE49-F238E27FC236}">
                <a16:creationId xmlns:a16="http://schemas.microsoft.com/office/drawing/2014/main" id="{6D81BBD9-0AAB-F6B2-AC26-7EDD5039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9" y="0"/>
            <a:ext cx="11757401" cy="6858000"/>
          </a:xfrm>
          <a:prstGeom prst="rect">
            <a:avLst/>
          </a:prstGeom>
        </p:spPr>
      </p:pic>
    </p:spTree>
    <p:extLst>
      <p:ext uri="{BB962C8B-B14F-4D97-AF65-F5344CB8AC3E}">
        <p14:creationId xmlns:p14="http://schemas.microsoft.com/office/powerpoint/2010/main" val="42941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lendario&#10;&#10;Descripción generada automáticamente">
            <a:extLst>
              <a:ext uri="{FF2B5EF4-FFF2-40B4-BE49-F238E27FC236}">
                <a16:creationId xmlns:a16="http://schemas.microsoft.com/office/drawing/2014/main" id="{2EF5ED49-339B-F1C9-5447-80E6B8A56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99" y="0"/>
            <a:ext cx="11757401" cy="6858000"/>
          </a:xfrm>
          <a:prstGeom prst="rect">
            <a:avLst/>
          </a:prstGeom>
        </p:spPr>
      </p:pic>
    </p:spTree>
    <p:extLst>
      <p:ext uri="{BB962C8B-B14F-4D97-AF65-F5344CB8AC3E}">
        <p14:creationId xmlns:p14="http://schemas.microsoft.com/office/powerpoint/2010/main" val="52195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79E0474-9B4A-F403-9AEB-361893A996C6}"/>
              </a:ext>
            </a:extLst>
          </p:cNvPr>
          <p:cNvSpPr txBox="1"/>
          <p:nvPr/>
        </p:nvSpPr>
        <p:spPr>
          <a:xfrm>
            <a:off x="0" y="0"/>
            <a:ext cx="12192000"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s-CL" dirty="0" err="1">
                <a:solidFill>
                  <a:schemeClr val="bg1"/>
                </a:solidFill>
                <a:latin typeface="Verdana Pro" panose="020B0604030504040204" pitchFamily="34" charset="0"/>
              </a:rPr>
              <a:t>Characterization</a:t>
            </a:r>
            <a:r>
              <a:rPr lang="es-CL" dirty="0">
                <a:solidFill>
                  <a:schemeClr val="bg1"/>
                </a:solidFill>
                <a:latin typeface="Verdana Pro" panose="020B0604030504040204" pitchFamily="34" charset="0"/>
              </a:rPr>
              <a:t> </a:t>
            </a:r>
            <a:r>
              <a:rPr lang="es-CL" dirty="0" err="1">
                <a:solidFill>
                  <a:schemeClr val="bg1"/>
                </a:solidFill>
                <a:latin typeface="Verdana Pro" panose="020B0604030504040204" pitchFamily="34" charset="0"/>
              </a:rPr>
              <a:t>of</a:t>
            </a:r>
            <a:r>
              <a:rPr lang="es-CL" dirty="0">
                <a:solidFill>
                  <a:schemeClr val="bg1"/>
                </a:solidFill>
                <a:latin typeface="Verdana Pro" panose="020B0604030504040204" pitchFamily="34" charset="0"/>
              </a:rPr>
              <a:t> </a:t>
            </a:r>
            <a:r>
              <a:rPr lang="es-CL" dirty="0" err="1">
                <a:solidFill>
                  <a:schemeClr val="bg1"/>
                </a:solidFill>
                <a:latin typeface="Verdana Pro" panose="020B0604030504040204" pitchFamily="34" charset="0"/>
              </a:rPr>
              <a:t>small</a:t>
            </a:r>
            <a:r>
              <a:rPr lang="es-CL" dirty="0">
                <a:solidFill>
                  <a:schemeClr val="bg1"/>
                </a:solidFill>
                <a:latin typeface="Verdana Pro" panose="020B0604030504040204" pitchFamily="34" charset="0"/>
              </a:rPr>
              <a:t> </a:t>
            </a:r>
            <a:r>
              <a:rPr lang="es-CL" dirty="0" err="1">
                <a:solidFill>
                  <a:schemeClr val="bg1"/>
                </a:solidFill>
                <a:latin typeface="Verdana Pro" panose="020B0604030504040204" pitchFamily="34" charset="0"/>
              </a:rPr>
              <a:t>scales</a:t>
            </a:r>
            <a:r>
              <a:rPr lang="es-CL" dirty="0">
                <a:solidFill>
                  <a:schemeClr val="bg1"/>
                </a:solidFill>
                <a:latin typeface="Verdana Pro" panose="020B0604030504040204" pitchFamily="34" charset="0"/>
              </a:rPr>
              <a:t> </a:t>
            </a:r>
            <a:r>
              <a:rPr lang="es-CL" dirty="0" err="1">
                <a:solidFill>
                  <a:schemeClr val="bg1"/>
                </a:solidFill>
                <a:latin typeface="Verdana Pro" panose="020B0604030504040204" pitchFamily="34" charset="0"/>
              </a:rPr>
              <a:t>fisheries</a:t>
            </a:r>
            <a:r>
              <a:rPr lang="es-CL" dirty="0">
                <a:solidFill>
                  <a:schemeClr val="bg1"/>
                </a:solidFill>
                <a:latin typeface="Verdana Pro" panose="020B0604030504040204" pitchFamily="34" charset="0"/>
              </a:rPr>
              <a:t> in Chile</a:t>
            </a:r>
          </a:p>
        </p:txBody>
      </p:sp>
      <p:sp>
        <p:nvSpPr>
          <p:cNvPr id="3" name="Rectángulo 2">
            <a:extLst>
              <a:ext uri="{FF2B5EF4-FFF2-40B4-BE49-F238E27FC236}">
                <a16:creationId xmlns:a16="http://schemas.microsoft.com/office/drawing/2014/main" id="{42186175-73A2-5474-E850-3C5729BE2E5E}"/>
              </a:ext>
            </a:extLst>
          </p:cNvPr>
          <p:cNvSpPr/>
          <p:nvPr/>
        </p:nvSpPr>
        <p:spPr>
          <a:xfrm>
            <a:off x="4969488" y="1019176"/>
            <a:ext cx="4972049" cy="2867023"/>
          </a:xfrm>
          <a:prstGeom prst="rect">
            <a:avLst/>
          </a:prstGeom>
          <a:no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CL" sz="1400" dirty="0">
                <a:solidFill>
                  <a:schemeClr val="accent1">
                    <a:lumMod val="75000"/>
                  </a:schemeClr>
                </a:solidFill>
                <a:latin typeface="Verdana Pro" panose="020B0604030504040204" pitchFamily="34" charset="0"/>
              </a:rPr>
              <a:t>Las oportunidades de pesca en Chile se caracterizan por:</a:t>
            </a:r>
          </a:p>
          <a:p>
            <a:endParaRPr lang="es-CL" sz="1400" dirty="0">
              <a:solidFill>
                <a:schemeClr val="accent1">
                  <a:lumMod val="75000"/>
                </a:schemeClr>
              </a:solidFill>
              <a:latin typeface="Verdana Pro" panose="020B0604030504040204" pitchFamily="34" charset="0"/>
            </a:endParaRPr>
          </a:p>
          <a:p>
            <a:endParaRPr lang="es-CL" sz="1400" dirty="0">
              <a:solidFill>
                <a:schemeClr val="accent1">
                  <a:lumMod val="75000"/>
                </a:schemeClr>
              </a:solidFill>
              <a:latin typeface="Verdana Pro" panose="020B0604030504040204" pitchFamily="34" charset="0"/>
            </a:endParaRPr>
          </a:p>
          <a:p>
            <a:endParaRPr lang="es-CL" sz="1400" dirty="0">
              <a:solidFill>
                <a:schemeClr val="accent1">
                  <a:lumMod val="75000"/>
                </a:schemeClr>
              </a:solidFill>
              <a:latin typeface="Verdana Pro" panose="020B0604030504040204" pitchFamily="34" charset="0"/>
            </a:endParaRPr>
          </a:p>
          <a:p>
            <a:r>
              <a:rPr lang="es-CL" sz="1400" dirty="0">
                <a:solidFill>
                  <a:schemeClr val="accent1">
                    <a:lumMod val="75000"/>
                  </a:schemeClr>
                </a:solidFill>
                <a:latin typeface="Verdana Pro" panose="020B0604030504040204" pitchFamily="34" charset="0"/>
              </a:rPr>
              <a:t>-Se desarrolla en 103 comunas costeras</a:t>
            </a:r>
          </a:p>
          <a:p>
            <a:endParaRPr lang="es-CL" sz="1400" dirty="0">
              <a:solidFill>
                <a:schemeClr val="accent1">
                  <a:lumMod val="75000"/>
                </a:schemeClr>
              </a:solidFill>
              <a:latin typeface="Verdana Pro" panose="020B0604030504040204" pitchFamily="34" charset="0"/>
            </a:endParaRPr>
          </a:p>
          <a:p>
            <a:r>
              <a:rPr lang="es-CL" sz="1400" dirty="0">
                <a:solidFill>
                  <a:schemeClr val="accent1">
                    <a:lumMod val="75000"/>
                  </a:schemeClr>
                </a:solidFill>
                <a:latin typeface="Verdana Pro" panose="020B0604030504040204" pitchFamily="34" charset="0"/>
              </a:rPr>
              <a:t>-Se pescan XX especies con XX artes de pesca</a:t>
            </a:r>
          </a:p>
          <a:p>
            <a:endParaRPr lang="es-CL" sz="1400" dirty="0">
              <a:solidFill>
                <a:schemeClr val="accent1">
                  <a:lumMod val="75000"/>
                </a:schemeClr>
              </a:solidFill>
              <a:latin typeface="Verdana Pro" panose="020B0604030504040204" pitchFamily="34" charset="0"/>
            </a:endParaRPr>
          </a:p>
          <a:p>
            <a:r>
              <a:rPr lang="es-CL" sz="1400" dirty="0">
                <a:solidFill>
                  <a:schemeClr val="accent1">
                    <a:lumMod val="75000"/>
                  </a:schemeClr>
                </a:solidFill>
                <a:latin typeface="Verdana Pro" panose="020B0604030504040204" pitchFamily="34" charset="0"/>
              </a:rPr>
              <a:t>-Cada año en promedio XX pescadores se benefician de esta actividad</a:t>
            </a:r>
          </a:p>
        </p:txBody>
      </p:sp>
      <p:pic>
        <p:nvPicPr>
          <p:cNvPr id="9" name="Imagen 8">
            <a:extLst>
              <a:ext uri="{FF2B5EF4-FFF2-40B4-BE49-F238E27FC236}">
                <a16:creationId xmlns:a16="http://schemas.microsoft.com/office/drawing/2014/main" id="{6B8DEA7C-7A4B-8D49-10BF-33E43B2DF4B8}"/>
              </a:ext>
            </a:extLst>
          </p:cNvPr>
          <p:cNvPicPr>
            <a:picLocks noChangeAspect="1"/>
          </p:cNvPicPr>
          <p:nvPr/>
        </p:nvPicPr>
        <p:blipFill>
          <a:blip r:embed="rId3"/>
          <a:stretch>
            <a:fillRect/>
          </a:stretch>
        </p:blipFill>
        <p:spPr>
          <a:xfrm>
            <a:off x="949938" y="369332"/>
            <a:ext cx="2783862" cy="6488668"/>
          </a:xfrm>
          <a:prstGeom prst="rect">
            <a:avLst/>
          </a:prstGeom>
        </p:spPr>
      </p:pic>
    </p:spTree>
    <p:extLst>
      <p:ext uri="{BB962C8B-B14F-4D97-AF65-F5344CB8AC3E}">
        <p14:creationId xmlns:p14="http://schemas.microsoft.com/office/powerpoint/2010/main" val="54422277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79E0474-9B4A-F403-9AEB-361893A996C6}"/>
              </a:ext>
            </a:extLst>
          </p:cNvPr>
          <p:cNvSpPr txBox="1"/>
          <p:nvPr/>
        </p:nvSpPr>
        <p:spPr>
          <a:xfrm>
            <a:off x="0" y="0"/>
            <a:ext cx="12192000"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s-CL" dirty="0" err="1">
                <a:solidFill>
                  <a:schemeClr val="bg1"/>
                </a:solidFill>
                <a:latin typeface="Verdana Pro" panose="020B0604030504040204" pitchFamily="34" charset="0"/>
              </a:rPr>
              <a:t>Methodology</a:t>
            </a:r>
            <a:endParaRPr lang="es-CL" dirty="0">
              <a:solidFill>
                <a:schemeClr val="bg1"/>
              </a:solidFill>
              <a:latin typeface="Verdana Pro" panose="020B0604030504040204" pitchFamily="34" charset="0"/>
            </a:endParaRPr>
          </a:p>
        </p:txBody>
      </p:sp>
    </p:spTree>
    <p:extLst>
      <p:ext uri="{BB962C8B-B14F-4D97-AF65-F5344CB8AC3E}">
        <p14:creationId xmlns:p14="http://schemas.microsoft.com/office/powerpoint/2010/main" val="226554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79E0474-9B4A-F403-9AEB-361893A996C6}"/>
              </a:ext>
            </a:extLst>
          </p:cNvPr>
          <p:cNvSpPr txBox="1"/>
          <p:nvPr/>
        </p:nvSpPr>
        <p:spPr>
          <a:xfrm>
            <a:off x="0" y="-184666"/>
            <a:ext cx="12192000"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s-CL" dirty="0">
                <a:solidFill>
                  <a:schemeClr val="bg1"/>
                </a:solidFill>
                <a:latin typeface="Verdana Pro" panose="020B0604030504040204" pitchFamily="34" charset="0"/>
              </a:rPr>
              <a:t>XX</a:t>
            </a:r>
          </a:p>
        </p:txBody>
      </p:sp>
      <p:sp>
        <p:nvSpPr>
          <p:cNvPr id="6" name="CuadroTexto 5">
            <a:extLst>
              <a:ext uri="{FF2B5EF4-FFF2-40B4-BE49-F238E27FC236}">
                <a16:creationId xmlns:a16="http://schemas.microsoft.com/office/drawing/2014/main" id="{1C1C4166-04BE-17DE-056B-CF2947394E39}"/>
              </a:ext>
            </a:extLst>
          </p:cNvPr>
          <p:cNvSpPr txBox="1"/>
          <p:nvPr/>
        </p:nvSpPr>
        <p:spPr>
          <a:xfrm>
            <a:off x="1619250" y="837337"/>
            <a:ext cx="2352675" cy="369332"/>
          </a:xfrm>
          <a:prstGeom prst="rect">
            <a:avLst/>
          </a:prstGeom>
          <a:noFill/>
        </p:spPr>
        <p:txBody>
          <a:bodyPr wrap="square" rtlCol="0">
            <a:spAutoFit/>
          </a:bodyPr>
          <a:lstStyle/>
          <a:p>
            <a:r>
              <a:rPr lang="es-CL" dirty="0">
                <a:latin typeface="Verdana Pro" panose="020B0604030504040204" pitchFamily="34" charset="0"/>
              </a:rPr>
              <a:t>Global </a:t>
            </a:r>
            <a:r>
              <a:rPr lang="es-CL" dirty="0" err="1">
                <a:latin typeface="Verdana Pro" panose="020B0604030504040204" pitchFamily="34" charset="0"/>
              </a:rPr>
              <a:t>Model</a:t>
            </a:r>
            <a:endParaRPr lang="es-CL" dirty="0">
              <a:latin typeface="Verdana Pro" panose="020B0604030504040204" pitchFamily="34" charset="0"/>
            </a:endParaRPr>
          </a:p>
        </p:txBody>
      </p:sp>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AEF93BD1-4A29-C4F9-D1EB-0BC7C3AE3E25}"/>
                  </a:ext>
                </a:extLst>
              </p:cNvPr>
              <p:cNvSpPr txBox="1"/>
              <p:nvPr/>
            </p:nvSpPr>
            <p:spPr>
              <a:xfrm>
                <a:off x="600075" y="1674674"/>
                <a:ext cx="3921918" cy="16466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i="1" smtClean="0">
                              <a:solidFill>
                                <a:srgbClr val="836967"/>
                              </a:solidFill>
                              <a:latin typeface="Cambria Math" panose="02040503050406030204" pitchFamily="18" charset="0"/>
                            </a:rPr>
                          </m:ctrlPr>
                        </m:sSubPr>
                        <m:e>
                          <m:r>
                            <a:rPr lang="es-CL" i="1">
                              <a:latin typeface="Cambria Math" panose="02040503050406030204" pitchFamily="18" charset="0"/>
                            </a:rPr>
                            <m:t>𝑋</m:t>
                          </m:r>
                        </m:e>
                        <m:sub>
                          <m:r>
                            <a:rPr lang="es-CL" i="1">
                              <a:latin typeface="Cambria Math" panose="02040503050406030204" pitchFamily="18" charset="0"/>
                            </a:rPr>
                            <m:t>𝑎𝑜</m:t>
                          </m:r>
                        </m:sub>
                      </m:sSub>
                      <m:r>
                        <a:rPr lang="es-CL" i="0">
                          <a:latin typeface="Cambria Math" panose="02040503050406030204" pitchFamily="18" charset="0"/>
                        </a:rPr>
                        <m:t>=</m:t>
                      </m:r>
                      <m:d>
                        <m:dPr>
                          <m:ctrlPr>
                            <a:rPr lang="es-CL" i="1">
                              <a:solidFill>
                                <a:srgbClr val="836967"/>
                              </a:solidFill>
                              <a:latin typeface="Cambria Math" panose="02040503050406030204" pitchFamily="18" charset="0"/>
                            </a:rPr>
                          </m:ctrlPr>
                        </m:dPr>
                        <m:e>
                          <m:r>
                            <a:rPr lang="es-CL" i="0">
                              <a:latin typeface="Cambria Math" panose="02040503050406030204" pitchFamily="18" charset="0"/>
                            </a:rPr>
                            <m:t>1−</m:t>
                          </m:r>
                          <m:sSub>
                            <m:sSubPr>
                              <m:ctrlPr>
                                <a:rPr lang="es-CL" i="1">
                                  <a:solidFill>
                                    <a:srgbClr val="836967"/>
                                  </a:solidFill>
                                  <a:latin typeface="Cambria Math" panose="02040503050406030204" pitchFamily="18" charset="0"/>
                                </a:rPr>
                              </m:ctrlPr>
                            </m:sSubPr>
                            <m:e>
                              <m:r>
                                <a:rPr lang="es-CL" i="1">
                                  <a:latin typeface="Cambria Math" panose="02040503050406030204" pitchFamily="18" charset="0"/>
                                </a:rPr>
                                <m:t>𝐷</m:t>
                              </m:r>
                            </m:e>
                            <m:sub>
                              <m:r>
                                <a:rPr lang="es-CL" i="1">
                                  <a:latin typeface="Cambria Math" panose="02040503050406030204" pitchFamily="18" charset="0"/>
                                </a:rPr>
                                <m:t>𝑢</m:t>
                              </m:r>
                            </m:sub>
                          </m:sSub>
                        </m:e>
                      </m:d>
                      <m:r>
                        <a:rPr lang="es-CL" i="0">
                          <a:latin typeface="Cambria Math" panose="02040503050406030204" pitchFamily="18" charset="0"/>
                        </a:rPr>
                        <m:t>∗</m:t>
                      </m:r>
                      <m:sSub>
                        <m:sSubPr>
                          <m:ctrlPr>
                            <a:rPr lang="es-CL" i="1">
                              <a:solidFill>
                                <a:srgbClr val="836967"/>
                              </a:solidFill>
                              <a:latin typeface="Cambria Math" panose="02040503050406030204" pitchFamily="18" charset="0"/>
                            </a:rPr>
                          </m:ctrlPr>
                        </m:sSubPr>
                        <m:e>
                          <m:r>
                            <a:rPr lang="es-CL" i="1">
                              <a:latin typeface="Cambria Math" panose="02040503050406030204" pitchFamily="18" charset="0"/>
                            </a:rPr>
                            <m:t>𝑆</m:t>
                          </m:r>
                        </m:e>
                        <m:sub>
                          <m:r>
                            <a:rPr lang="es-CL" i="1">
                              <a:latin typeface="Cambria Math" panose="02040503050406030204" pitchFamily="18" charset="0"/>
                            </a:rPr>
                            <m:t>𝑎𝑜</m:t>
                          </m:r>
                        </m:sub>
                      </m:sSub>
                    </m:oMath>
                  </m:oMathPara>
                </a14:m>
                <a:endParaRPr lang="es-CL" dirty="0"/>
              </a:p>
              <a:p>
                <a:pPr/>
                <a:endParaRPr lang="es-CL" dirty="0"/>
              </a:p>
              <a:p>
                <a:pPr algn="ctr"/>
                <a:r>
                  <a:rPr lang="es-CL" sz="1100" i="1" dirty="0" err="1">
                    <a:latin typeface="Verdana Pro" panose="020B0604030504040204" pitchFamily="34" charset="0"/>
                  </a:rPr>
                  <a:t>where</a:t>
                </a:r>
                <a:endParaRPr lang="es-CL" sz="1100" i="1" dirty="0">
                  <a:latin typeface="Verdana Pro" panose="020B0604030504040204" pitchFamily="34" charset="0"/>
                </a:endParaRPr>
              </a:p>
              <a:p>
                <a:pPr/>
                <a:endParaRPr lang="es-CL" dirty="0"/>
              </a:p>
              <a:p>
                <a:pPr/>
                <a14:m>
                  <m:oMathPara xmlns:m="http://schemas.openxmlformats.org/officeDocument/2006/math">
                    <m:oMathParaPr>
                      <m:jc m:val="centerGroup"/>
                    </m:oMathParaPr>
                    <m:oMath xmlns:m="http://schemas.openxmlformats.org/officeDocument/2006/math">
                      <m:sSub>
                        <m:sSubPr>
                          <m:ctrlPr>
                            <a:rPr lang="es-CL" i="1" smtClean="0">
                              <a:effectLst/>
                              <a:latin typeface="Cambria Math" panose="02040503050406030204" pitchFamily="18" charset="0"/>
                            </a:rPr>
                          </m:ctrlPr>
                        </m:sSubPr>
                        <m:e>
                          <m:r>
                            <a:rPr lang="es-CL" sz="1800" i="1">
                              <a:effectLst/>
                              <a:latin typeface="Cambria Math" panose="02040503050406030204" pitchFamily="18" charset="0"/>
                              <a:ea typeface="Calibri" panose="020F0502020204030204" pitchFamily="34" charset="0"/>
                              <a:cs typeface="Times New Roman" panose="02020603050405020304" pitchFamily="18" charset="0"/>
                            </a:rPr>
                            <m:t>𝐷</m:t>
                          </m:r>
                        </m:e>
                        <m:sub>
                          <m:r>
                            <a:rPr lang="es-CL" sz="1800" i="1">
                              <a:effectLst/>
                              <a:latin typeface="Cambria Math" panose="02040503050406030204" pitchFamily="18" charset="0"/>
                              <a:ea typeface="Calibri" panose="020F0502020204030204" pitchFamily="34" charset="0"/>
                              <a:cs typeface="Times New Roman" panose="02020603050405020304" pitchFamily="18" charset="0"/>
                            </a:rPr>
                            <m:t>𝑈</m:t>
                          </m:r>
                        </m:sub>
                      </m:sSub>
                      <m:r>
                        <a:rPr lang="es-CL" sz="1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CL" i="1">
                              <a:effectLst/>
                              <a:latin typeface="Cambria Math" panose="02040503050406030204" pitchFamily="18" charset="0"/>
                            </a:rPr>
                          </m:ctrlPr>
                        </m:dPr>
                        <m:e>
                          <m:r>
                            <a:rPr lang="es-CL" sz="1800" i="1">
                              <a:effectLst/>
                              <a:latin typeface="Cambria Math" panose="02040503050406030204" pitchFamily="18" charset="0"/>
                              <a:ea typeface="Calibri" panose="020F0502020204030204" pitchFamily="34" charset="0"/>
                              <a:cs typeface="Times New Roman" panose="02020603050405020304" pitchFamily="18" charset="0"/>
                            </a:rPr>
                            <m:t>1−</m:t>
                          </m:r>
                          <m:r>
                            <a:rPr lang="es-CL" sz="1800" i="1">
                              <a:effectLst/>
                              <a:latin typeface="Cambria Math" panose="02040503050406030204" pitchFamily="18" charset="0"/>
                              <a:ea typeface="Calibri" panose="020F0502020204030204" pitchFamily="34" charset="0"/>
                              <a:cs typeface="Times New Roman" panose="02020603050405020304" pitchFamily="18" charset="0"/>
                            </a:rPr>
                            <m:t>𝑃𝑃𝑃𝑝𝑐𝐺𝐷𝑃</m:t>
                          </m:r>
                        </m:e>
                      </m:d>
                      <m:r>
                        <a:rPr lang="es-CL" sz="18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s-CL" i="1">
                              <a:effectLst/>
                              <a:latin typeface="Cambria Math" panose="02040503050406030204" pitchFamily="18" charset="0"/>
                            </a:rPr>
                          </m:ctrlPr>
                        </m:sSubPr>
                        <m:e>
                          <m:r>
                            <a:rPr lang="es-CL" sz="1800" i="1">
                              <a:effectLst/>
                              <a:latin typeface="Cambria Math" panose="02040503050406030204" pitchFamily="18" charset="0"/>
                              <a:ea typeface="Calibri" panose="020F0502020204030204" pitchFamily="34" charset="0"/>
                              <a:cs typeface="Times New Roman" panose="02020603050405020304" pitchFamily="18" charset="0"/>
                            </a:rPr>
                            <m:t>𝑂</m:t>
                          </m:r>
                        </m:e>
                        <m:sub>
                          <m:r>
                            <a:rPr lang="es-CL" sz="1800" i="1">
                              <a:effectLst/>
                              <a:latin typeface="Cambria Math" panose="02040503050406030204" pitchFamily="18" charset="0"/>
                              <a:ea typeface="Calibri" panose="020F0502020204030204" pitchFamily="34" charset="0"/>
                              <a:cs typeface="Times New Roman" panose="02020603050405020304" pitchFamily="18" charset="0"/>
                            </a:rPr>
                            <m:t>𝐴𝑂</m:t>
                          </m:r>
                        </m:sub>
                      </m:sSub>
                      <m:r>
                        <a:rPr lang="es-CL" sz="18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CL" dirty="0"/>
              </a:p>
              <a:p>
                <a:pPr/>
                <a:endParaRPr lang="es-CL" dirty="0"/>
              </a:p>
            </p:txBody>
          </p:sp>
        </mc:Choice>
        <mc:Fallback>
          <p:sp>
            <p:nvSpPr>
              <p:cNvPr id="8" name="CuadroTexto 7">
                <a:extLst>
                  <a:ext uri="{FF2B5EF4-FFF2-40B4-BE49-F238E27FC236}">
                    <a16:creationId xmlns:a16="http://schemas.microsoft.com/office/drawing/2014/main" id="{AEF93BD1-4A29-C4F9-D1EB-0BC7C3AE3E25}"/>
                  </a:ext>
                </a:extLst>
              </p:cNvPr>
              <p:cNvSpPr txBox="1">
                <a:spLocks noRot="1" noChangeAspect="1" noMove="1" noResize="1" noEditPoints="1" noAdjustHandles="1" noChangeArrowheads="1" noChangeShapeType="1" noTextEdit="1"/>
              </p:cNvSpPr>
              <p:nvPr/>
            </p:nvSpPr>
            <p:spPr>
              <a:xfrm>
                <a:off x="600075" y="1674674"/>
                <a:ext cx="3921918" cy="1646605"/>
              </a:xfrm>
              <a:prstGeom prst="rect">
                <a:avLst/>
              </a:prstGeom>
              <a:blipFill>
                <a:blip r:embed="rId4"/>
                <a:stretch>
                  <a:fillRect/>
                </a:stretch>
              </a:blipFill>
            </p:spPr>
            <p:txBody>
              <a:bodyPr/>
              <a:lstStyle/>
              <a:p>
                <a:r>
                  <a:rPr lang="es-CL">
                    <a:noFill/>
                  </a:rPr>
                  <a:t> </a:t>
                </a:r>
              </a:p>
            </p:txBody>
          </p:sp>
        </mc:Fallback>
      </mc:AlternateContent>
      <p:sp>
        <p:nvSpPr>
          <p:cNvPr id="10" name="CuadroTexto 9">
            <a:extLst>
              <a:ext uri="{FF2B5EF4-FFF2-40B4-BE49-F238E27FC236}">
                <a16:creationId xmlns:a16="http://schemas.microsoft.com/office/drawing/2014/main" id="{D3D98D58-D92D-4396-DF3D-3BF0619B520E}"/>
              </a:ext>
            </a:extLst>
          </p:cNvPr>
          <p:cNvSpPr txBox="1"/>
          <p:nvPr/>
        </p:nvSpPr>
        <p:spPr>
          <a:xfrm>
            <a:off x="821531" y="3980290"/>
            <a:ext cx="6100762" cy="2585323"/>
          </a:xfrm>
          <a:prstGeom prst="rect">
            <a:avLst/>
          </a:prstGeom>
          <a:noFill/>
        </p:spPr>
        <p:txBody>
          <a:bodyPr wrap="square">
            <a:spAutoFit/>
          </a:bodyPr>
          <a:lstStyle/>
          <a:p>
            <a:r>
              <a:rPr lang="en-US" sz="1800" b="0" i="1" dirty="0" err="1">
                <a:solidFill>
                  <a:srgbClr val="000000"/>
                </a:solidFill>
                <a:effectLst/>
                <a:latin typeface="TimesNewRomanPS-ItalicMT"/>
              </a:rPr>
              <a:t>x</a:t>
            </a:r>
            <a:r>
              <a:rPr lang="en-US" sz="800" b="0" i="1" dirty="0" err="1">
                <a:solidFill>
                  <a:srgbClr val="000000"/>
                </a:solidFill>
                <a:effectLst/>
                <a:latin typeface="TimesNewRomanPS-ItalicMT"/>
              </a:rPr>
              <a:t>AO</a:t>
            </a:r>
            <a:r>
              <a:rPr lang="en-US" sz="1800" b="0" i="0" dirty="0">
                <a:solidFill>
                  <a:srgbClr val="000000"/>
                </a:solidFill>
                <a:effectLst/>
                <a:latin typeface="TimesNewRomanPSMT"/>
              </a:rPr>
              <a:t> = Status for this goal</a:t>
            </a:r>
          </a:p>
          <a:p>
            <a:r>
              <a:rPr lang="es-CL" sz="1800" b="0" i="1" dirty="0">
                <a:solidFill>
                  <a:srgbClr val="000000"/>
                </a:solidFill>
                <a:effectLst/>
                <a:latin typeface="TimesNewRomanPS-ItalicMT"/>
              </a:rPr>
              <a:t>D</a:t>
            </a:r>
            <a:r>
              <a:rPr lang="es-CL" sz="1800" b="0" i="1" baseline="-25000" dirty="0">
                <a:solidFill>
                  <a:srgbClr val="000000"/>
                </a:solidFill>
                <a:effectLst/>
                <a:latin typeface="TimesNewRomanPS-ItalicMT"/>
              </a:rPr>
              <a:t>U</a:t>
            </a:r>
            <a:r>
              <a:rPr lang="es-CL" sz="1800" b="0" i="1" dirty="0">
                <a:solidFill>
                  <a:srgbClr val="000000"/>
                </a:solidFill>
                <a:effectLst/>
                <a:latin typeface="TimesNewRomanPS-ItalicMT"/>
              </a:rPr>
              <a:t> = </a:t>
            </a:r>
            <a:r>
              <a:rPr lang="es-CL" sz="1800" b="0" i="0" dirty="0" err="1">
                <a:solidFill>
                  <a:srgbClr val="000000"/>
                </a:solidFill>
                <a:effectLst/>
                <a:latin typeface="TimesNewRomanPSMT"/>
              </a:rPr>
              <a:t>unmet</a:t>
            </a:r>
            <a:r>
              <a:rPr lang="es-CL" sz="1800" b="0" i="0" dirty="0">
                <a:solidFill>
                  <a:srgbClr val="000000"/>
                </a:solidFill>
                <a:effectLst/>
                <a:latin typeface="TimesNewRomanPSMT"/>
              </a:rPr>
              <a:t> </a:t>
            </a:r>
            <a:r>
              <a:rPr lang="es-CL" sz="1800" b="0" i="0" dirty="0" err="1">
                <a:solidFill>
                  <a:srgbClr val="000000"/>
                </a:solidFill>
                <a:effectLst/>
                <a:latin typeface="TimesNewRomanPSMT"/>
              </a:rPr>
              <a:t>demand</a:t>
            </a:r>
            <a:endParaRPr lang="es-CL" sz="1800" b="0" i="0" dirty="0">
              <a:solidFill>
                <a:srgbClr val="000000"/>
              </a:solidFill>
              <a:effectLst/>
              <a:latin typeface="TimesNewRomanPSMT"/>
            </a:endParaRPr>
          </a:p>
          <a:p>
            <a:r>
              <a:rPr lang="es-CL" dirty="0">
                <a:solidFill>
                  <a:srgbClr val="000000"/>
                </a:solidFill>
                <a:latin typeface="TimesNewRomanPSMT"/>
              </a:rPr>
              <a:t>S</a:t>
            </a:r>
            <a:r>
              <a:rPr lang="es-CL" baseline="-25000" dirty="0">
                <a:solidFill>
                  <a:srgbClr val="000000"/>
                </a:solidFill>
                <a:latin typeface="TimesNewRomanPSMT"/>
              </a:rPr>
              <a:t>AO =</a:t>
            </a:r>
            <a:r>
              <a:rPr lang="es-CL" dirty="0" err="1">
                <a:solidFill>
                  <a:srgbClr val="000000"/>
                </a:solidFill>
                <a:latin typeface="TimesNewRomanPSMT"/>
              </a:rPr>
              <a:t>Sustanibility</a:t>
            </a:r>
            <a:r>
              <a:rPr lang="es-CL" dirty="0">
                <a:solidFill>
                  <a:srgbClr val="000000"/>
                </a:solidFill>
                <a:latin typeface="TimesNewRomanPSMT"/>
              </a:rPr>
              <a:t> </a:t>
            </a:r>
            <a:r>
              <a:rPr lang="es-CL" dirty="0" err="1">
                <a:solidFill>
                  <a:srgbClr val="000000"/>
                </a:solidFill>
                <a:latin typeface="TimesNewRomanPSMT"/>
              </a:rPr>
              <a:t>of</a:t>
            </a:r>
            <a:r>
              <a:rPr lang="es-CL" dirty="0">
                <a:solidFill>
                  <a:srgbClr val="000000"/>
                </a:solidFill>
                <a:latin typeface="TimesNewRomanPSMT"/>
              </a:rPr>
              <a:t> </a:t>
            </a:r>
            <a:r>
              <a:rPr lang="es-CL" dirty="0" err="1">
                <a:solidFill>
                  <a:srgbClr val="000000"/>
                </a:solidFill>
                <a:latin typeface="TimesNewRomanPSMT"/>
              </a:rPr>
              <a:t>the</a:t>
            </a:r>
            <a:r>
              <a:rPr lang="es-CL" dirty="0">
                <a:solidFill>
                  <a:srgbClr val="000000"/>
                </a:solidFill>
                <a:latin typeface="TimesNewRomanPSMT"/>
              </a:rPr>
              <a:t> </a:t>
            </a:r>
            <a:r>
              <a:rPr lang="es-CL" dirty="0" err="1">
                <a:solidFill>
                  <a:srgbClr val="000000"/>
                </a:solidFill>
                <a:latin typeface="TimesNewRomanPSMT"/>
              </a:rPr>
              <a:t>method</a:t>
            </a:r>
            <a:r>
              <a:rPr lang="es-CL" dirty="0">
                <a:solidFill>
                  <a:srgbClr val="000000"/>
                </a:solidFill>
                <a:latin typeface="TimesNewRomanPSMT"/>
              </a:rPr>
              <a:t> </a:t>
            </a:r>
            <a:r>
              <a:rPr lang="es-CL" dirty="0" err="1">
                <a:solidFill>
                  <a:srgbClr val="000000"/>
                </a:solidFill>
                <a:latin typeface="TimesNewRomanPSMT"/>
              </a:rPr>
              <a:t>used</a:t>
            </a:r>
            <a:endParaRPr lang="es-CL" sz="1800" b="0" i="0" baseline="-25000" dirty="0">
              <a:solidFill>
                <a:srgbClr val="000000"/>
              </a:solidFill>
              <a:effectLst/>
              <a:latin typeface="TimesNewRomanPSMT"/>
            </a:endParaRPr>
          </a:p>
          <a:p>
            <a:br>
              <a:rPr lang="es-CL" dirty="0"/>
            </a:br>
            <a:r>
              <a:rPr lang="en-US" sz="1800" b="0" i="1" dirty="0" err="1">
                <a:solidFill>
                  <a:srgbClr val="000000"/>
                </a:solidFill>
                <a:effectLst/>
                <a:latin typeface="TimesNewRomanPS-ItalicMT"/>
              </a:rPr>
              <a:t>PPPpcGDP</a:t>
            </a:r>
            <a:r>
              <a:rPr lang="en-US" sz="1800" b="0" i="1" dirty="0">
                <a:solidFill>
                  <a:srgbClr val="000000"/>
                </a:solidFill>
                <a:effectLst/>
                <a:latin typeface="TimesNewRomanPS-ItalicMT"/>
              </a:rPr>
              <a:t> </a:t>
            </a:r>
            <a:r>
              <a:rPr lang="en-US" sz="1800" b="0" i="0" dirty="0">
                <a:solidFill>
                  <a:srgbClr val="000000"/>
                </a:solidFill>
                <a:effectLst/>
                <a:latin typeface="TimesNewRomanPSMT"/>
              </a:rPr>
              <a:t>is the log-transformed, rescaled</a:t>
            </a:r>
            <a:br>
              <a:rPr lang="en-US" sz="1800" b="0" i="0" dirty="0">
                <a:solidFill>
                  <a:srgbClr val="000000"/>
                </a:solidFill>
                <a:effectLst/>
                <a:latin typeface="TimesNewRomanPSMT"/>
              </a:rPr>
            </a:br>
            <a:r>
              <a:rPr lang="en-US" sz="1800" b="0" i="0" dirty="0">
                <a:solidFill>
                  <a:srgbClr val="000000"/>
                </a:solidFill>
                <a:effectLst/>
                <a:latin typeface="TimesNewRomanPSMT"/>
              </a:rPr>
              <a:t>purchasing power parity adjusted per capita GDP</a:t>
            </a:r>
            <a:r>
              <a:rPr lang="en-US" dirty="0"/>
              <a:t> </a:t>
            </a:r>
            <a:br>
              <a:rPr lang="en-US" dirty="0"/>
            </a:br>
            <a:r>
              <a:rPr lang="en-US" sz="1800" b="0" i="1" dirty="0">
                <a:solidFill>
                  <a:srgbClr val="000000"/>
                </a:solidFill>
                <a:effectLst/>
                <a:latin typeface="TimesNewRomanPS-ItalicMT"/>
              </a:rPr>
              <a:t>O</a:t>
            </a:r>
            <a:r>
              <a:rPr lang="en-US" sz="1800" b="0" i="1" baseline="-25000" dirty="0">
                <a:solidFill>
                  <a:srgbClr val="000000"/>
                </a:solidFill>
                <a:effectLst/>
                <a:latin typeface="TimesNewRomanPS-ItalicMT"/>
              </a:rPr>
              <a:t>AO</a:t>
            </a:r>
            <a:r>
              <a:rPr lang="en-US" sz="1800" b="0" i="1" dirty="0">
                <a:solidFill>
                  <a:srgbClr val="000000"/>
                </a:solidFill>
                <a:effectLst/>
                <a:latin typeface="TimesNewRomanPS-ItalicMT"/>
              </a:rPr>
              <a:t> </a:t>
            </a:r>
            <a:r>
              <a:rPr lang="en-US" sz="1800" b="0" i="0" dirty="0">
                <a:solidFill>
                  <a:srgbClr val="000000"/>
                </a:solidFill>
                <a:effectLst/>
                <a:latin typeface="TimesNewRomanPSMT"/>
              </a:rPr>
              <a:t>is the access to</a:t>
            </a:r>
            <a:br>
              <a:rPr lang="en-US" sz="1800" b="0" i="0" dirty="0">
                <a:solidFill>
                  <a:srgbClr val="000000"/>
                </a:solidFill>
                <a:effectLst/>
                <a:latin typeface="TimesNewRomanPSMT"/>
              </a:rPr>
            </a:br>
            <a:r>
              <a:rPr lang="en-US" sz="1800" b="0" i="0" dirty="0">
                <a:solidFill>
                  <a:srgbClr val="000000"/>
                </a:solidFill>
                <a:effectLst/>
                <a:latin typeface="TimesNewRomanPSMT"/>
              </a:rPr>
              <a:t>artisanal-scale fishing determined by Mora et al.</a:t>
            </a:r>
            <a:r>
              <a:rPr lang="en-US" dirty="0"/>
              <a:t> </a:t>
            </a:r>
            <a:br>
              <a:rPr lang="en-US" dirty="0"/>
            </a:br>
            <a:endParaRPr lang="es-CL" dirty="0"/>
          </a:p>
        </p:txBody>
      </p:sp>
    </p:spTree>
    <p:extLst>
      <p:ext uri="{BB962C8B-B14F-4D97-AF65-F5344CB8AC3E}">
        <p14:creationId xmlns:p14="http://schemas.microsoft.com/office/powerpoint/2010/main" val="799458661"/>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2981A28-266A-32B6-12D5-89E20906E1D2}"/>
              </a:ext>
            </a:extLst>
          </p:cNvPr>
          <p:cNvSpPr txBox="1"/>
          <p:nvPr/>
        </p:nvSpPr>
        <p:spPr>
          <a:xfrm>
            <a:off x="0" y="-184666"/>
            <a:ext cx="12192000" cy="369332"/>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lang="en-US" dirty="0">
                <a:solidFill>
                  <a:schemeClr val="bg1"/>
                </a:solidFill>
                <a:latin typeface="Verdana Pro" panose="020B0604030504040204" pitchFamily="34" charset="0"/>
                <a:ea typeface="Calibri" panose="020F0502020204030204" pitchFamily="34" charset="0"/>
                <a:cs typeface="Times New Roman" panose="02020603050405020304" pitchFamily="18" charset="0"/>
              </a:rPr>
              <a:t>F</a:t>
            </a:r>
            <a:r>
              <a:rPr lang="en-US" sz="1800" dirty="0">
                <a:solidFill>
                  <a:schemeClr val="bg1"/>
                </a:solidFill>
                <a:effectLst/>
                <a:latin typeface="Verdana Pro" panose="020B0604030504040204" pitchFamily="34" charset="0"/>
                <a:ea typeface="Calibri" panose="020F0502020204030204" pitchFamily="34" charset="0"/>
                <a:cs typeface="Times New Roman" panose="02020603050405020304" pitchFamily="18" charset="0"/>
              </a:rPr>
              <a:t>ishing opportunities based on the principle of equality of catch-volume and value.</a:t>
            </a:r>
            <a:endParaRPr lang="es-CL" dirty="0">
              <a:solidFill>
                <a:schemeClr val="bg1"/>
              </a:solidFill>
              <a:latin typeface="Verdana Pro" panose="020B0604030504040204" pitchFamily="34" charset="0"/>
            </a:endParaRPr>
          </a:p>
        </p:txBody>
      </p:sp>
      <mc:AlternateContent xmlns:mc="http://schemas.openxmlformats.org/markup-compatibility/2006">
        <mc:Choice xmlns:a14="http://schemas.microsoft.com/office/drawing/2010/main" Requires="a14">
          <p:sp>
            <p:nvSpPr>
              <p:cNvPr id="4" name="CuadroTexto 3">
                <a:extLst>
                  <a:ext uri="{FF2B5EF4-FFF2-40B4-BE49-F238E27FC236}">
                    <a16:creationId xmlns:a16="http://schemas.microsoft.com/office/drawing/2014/main" id="{D33C68D6-553E-EB74-3199-0B40988FF916}"/>
                  </a:ext>
                </a:extLst>
              </p:cNvPr>
              <p:cNvSpPr txBox="1"/>
              <p:nvPr/>
            </p:nvSpPr>
            <p:spPr>
              <a:xfrm>
                <a:off x="-847557" y="550416"/>
                <a:ext cx="610402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i="1" smtClean="0">
                              <a:solidFill>
                                <a:srgbClr val="836967"/>
                              </a:solidFill>
                              <a:latin typeface="Cambria Math" panose="02040503050406030204" pitchFamily="18" charset="0"/>
                            </a:rPr>
                          </m:ctrlPr>
                        </m:sSubPr>
                        <m:e>
                          <m:r>
                            <a:rPr lang="es-CL" i="1">
                              <a:latin typeface="Cambria Math" panose="02040503050406030204" pitchFamily="18" charset="0"/>
                            </a:rPr>
                            <m:t>𝑋</m:t>
                          </m:r>
                        </m:e>
                        <m:sub>
                          <m:r>
                            <a:rPr lang="es-CL" i="1">
                              <a:latin typeface="Cambria Math" panose="02040503050406030204" pitchFamily="18" charset="0"/>
                            </a:rPr>
                            <m:t>𝐴𝑂</m:t>
                          </m:r>
                        </m:sub>
                      </m:sSub>
                      <m:r>
                        <a:rPr lang="es-CL" i="0">
                          <a:latin typeface="Cambria Math" panose="02040503050406030204" pitchFamily="18" charset="0"/>
                        </a:rPr>
                        <m:t>=</m:t>
                      </m:r>
                      <m:d>
                        <m:dPr>
                          <m:ctrlPr>
                            <a:rPr lang="es-CL" i="1">
                              <a:solidFill>
                                <a:srgbClr val="836967"/>
                              </a:solidFill>
                              <a:latin typeface="Cambria Math" panose="02040503050406030204" pitchFamily="18" charset="0"/>
                            </a:rPr>
                          </m:ctrlPr>
                        </m:dPr>
                        <m:e>
                          <m:f>
                            <m:fPr>
                              <m:ctrlPr>
                                <a:rPr lang="es-CL" i="1">
                                  <a:solidFill>
                                    <a:srgbClr val="836967"/>
                                  </a:solidFill>
                                  <a:latin typeface="Cambria Math" panose="02040503050406030204" pitchFamily="18" charset="0"/>
                                </a:rPr>
                              </m:ctrlPr>
                            </m:fPr>
                            <m:num>
                              <m:sSub>
                                <m:sSubPr>
                                  <m:ctrlPr>
                                    <a:rPr lang="es-CL" i="1">
                                      <a:solidFill>
                                        <a:srgbClr val="836967"/>
                                      </a:solidFill>
                                      <a:latin typeface="Cambria Math" panose="02040503050406030204" pitchFamily="18" charset="0"/>
                                    </a:rPr>
                                  </m:ctrlPr>
                                </m:sSubPr>
                                <m:e>
                                  <m:r>
                                    <a:rPr lang="es-CL" i="1">
                                      <a:latin typeface="Cambria Math" panose="02040503050406030204" pitchFamily="18" charset="0"/>
                                    </a:rPr>
                                    <m:t>𝐴</m:t>
                                  </m:r>
                                </m:e>
                                <m:sub>
                                  <m:r>
                                    <a:rPr lang="es-CL" i="1">
                                      <a:latin typeface="Cambria Math" panose="02040503050406030204" pitchFamily="18" charset="0"/>
                                    </a:rPr>
                                    <m:t>𝑖</m:t>
                                  </m:r>
                                </m:sub>
                              </m:sSub>
                            </m:num>
                            <m:den>
                              <m:sSub>
                                <m:sSubPr>
                                  <m:ctrlPr>
                                    <a:rPr lang="es-CL" i="1">
                                      <a:solidFill>
                                        <a:srgbClr val="836967"/>
                                      </a:solidFill>
                                      <a:latin typeface="Cambria Math" panose="02040503050406030204" pitchFamily="18" charset="0"/>
                                    </a:rPr>
                                  </m:ctrlPr>
                                </m:sSubPr>
                                <m:e>
                                  <m:r>
                                    <a:rPr lang="es-CL" i="1">
                                      <a:latin typeface="Cambria Math" panose="02040503050406030204" pitchFamily="18" charset="0"/>
                                    </a:rPr>
                                    <m:t>𝐴</m:t>
                                  </m:r>
                                </m:e>
                                <m:sub>
                                  <m:r>
                                    <a:rPr lang="es-CL" i="1">
                                      <a:latin typeface="Cambria Math" panose="02040503050406030204" pitchFamily="18" charset="0"/>
                                    </a:rPr>
                                    <m:t>𝑡</m:t>
                                  </m:r>
                                </m:sub>
                              </m:sSub>
                            </m:den>
                          </m:f>
                        </m:e>
                      </m:d>
                      <m:r>
                        <a:rPr lang="es-CL" i="0">
                          <a:latin typeface="Cambria Math" panose="02040503050406030204" pitchFamily="18" charset="0"/>
                        </a:rPr>
                        <m:t>+</m:t>
                      </m:r>
                      <m:d>
                        <m:dPr>
                          <m:endChr m:val=""/>
                          <m:ctrlPr>
                            <a:rPr lang="es-CL" i="1">
                              <a:latin typeface="Cambria Math" panose="02040503050406030204" pitchFamily="18" charset="0"/>
                            </a:rPr>
                          </m:ctrlPr>
                        </m:dPr>
                        <m:e>
                          <m:r>
                            <a:rPr lang="es-CL" i="0">
                              <a:latin typeface="Cambria Math" panose="02040503050406030204" pitchFamily="18" charset="0"/>
                            </a:rPr>
                            <m:t>1−</m:t>
                          </m:r>
                          <m:sSub>
                            <m:sSubPr>
                              <m:ctrlPr>
                                <a:rPr lang="es-CL" i="1">
                                  <a:solidFill>
                                    <a:srgbClr val="836967"/>
                                  </a:solidFill>
                                  <a:latin typeface="Cambria Math" panose="02040503050406030204" pitchFamily="18" charset="0"/>
                                </a:rPr>
                              </m:ctrlPr>
                            </m:sSubPr>
                            <m:e>
                              <m:r>
                                <a:rPr lang="es-CL" i="1">
                                  <a:latin typeface="Cambria Math" panose="02040503050406030204" pitchFamily="18" charset="0"/>
                                </a:rPr>
                                <m:t>𝐺</m:t>
                              </m:r>
                            </m:e>
                            <m:sub>
                              <m:r>
                                <a:rPr lang="es-CL" i="1">
                                  <a:latin typeface="Cambria Math" panose="02040503050406030204" pitchFamily="18" charset="0"/>
                                </a:rPr>
                                <m:t>𝑖</m:t>
                              </m:r>
                            </m:sub>
                          </m:sSub>
                          <m:r>
                            <a:rPr lang="es-CL" i="0">
                              <a:latin typeface="Cambria Math" panose="02040503050406030204" pitchFamily="18" charset="0"/>
                            </a:rPr>
                            <m:t>+</m:t>
                          </m:r>
                          <m:d>
                            <m:dPr>
                              <m:ctrlPr>
                                <a:rPr lang="es-CL" i="1">
                                  <a:latin typeface="Cambria Math" panose="02040503050406030204" pitchFamily="18" charset="0"/>
                                </a:rPr>
                              </m:ctrlPr>
                            </m:dPr>
                            <m:e>
                              <m:sSub>
                                <m:sSubPr>
                                  <m:ctrlPr>
                                    <a:rPr lang="es-CL" i="1">
                                      <a:solidFill>
                                        <a:srgbClr val="836967"/>
                                      </a:solidFill>
                                      <a:latin typeface="Cambria Math" panose="02040503050406030204" pitchFamily="18" charset="0"/>
                                    </a:rPr>
                                  </m:ctrlPr>
                                </m:sSubPr>
                                <m:e>
                                  <m:r>
                                    <a:rPr lang="es-CL" i="1">
                                      <a:latin typeface="Cambria Math" panose="02040503050406030204" pitchFamily="18" charset="0"/>
                                    </a:rPr>
                                    <m:t>𝑆</m:t>
                                  </m:r>
                                </m:e>
                                <m:sub>
                                  <m:r>
                                    <a:rPr lang="es-CL" i="1">
                                      <a:latin typeface="Cambria Math" panose="02040503050406030204" pitchFamily="18" charset="0"/>
                                    </a:rPr>
                                    <m:t>𝐴𝑂</m:t>
                                  </m:r>
                                </m:sub>
                              </m:sSub>
                            </m:e>
                          </m:d>
                        </m:e>
                      </m:d>
                    </m:oMath>
                  </m:oMathPara>
                </a14:m>
                <a:endParaRPr lang="es-CL" dirty="0"/>
              </a:p>
            </p:txBody>
          </p:sp>
        </mc:Choice>
        <mc:Fallback>
          <p:sp>
            <p:nvSpPr>
              <p:cNvPr id="4" name="CuadroTexto 3">
                <a:extLst>
                  <a:ext uri="{FF2B5EF4-FFF2-40B4-BE49-F238E27FC236}">
                    <a16:creationId xmlns:a16="http://schemas.microsoft.com/office/drawing/2014/main" id="{D33C68D6-553E-EB74-3199-0B40988FF916}"/>
                  </a:ext>
                </a:extLst>
              </p:cNvPr>
              <p:cNvSpPr txBox="1">
                <a:spLocks noRot="1" noChangeAspect="1" noMove="1" noResize="1" noEditPoints="1" noAdjustHandles="1" noChangeArrowheads="1" noChangeShapeType="1" noTextEdit="1"/>
              </p:cNvSpPr>
              <p:nvPr/>
            </p:nvSpPr>
            <p:spPr>
              <a:xfrm>
                <a:off x="-847557" y="550416"/>
                <a:ext cx="6104020" cy="714683"/>
              </a:xfrm>
              <a:prstGeom prst="rect">
                <a:avLst/>
              </a:prstGeom>
              <a:blipFill>
                <a:blip r:embed="rId2"/>
                <a:stretch>
                  <a:fillRect/>
                </a:stretch>
              </a:blipFill>
            </p:spPr>
            <p:txBody>
              <a:bodyPr/>
              <a:lstStyle/>
              <a:p>
                <a:r>
                  <a:rPr lang="es-CL">
                    <a:noFill/>
                  </a:rPr>
                  <a:t> </a:t>
                </a:r>
              </a:p>
            </p:txBody>
          </p:sp>
        </mc:Fallback>
      </mc:AlternateContent>
      <p:graphicFrame>
        <p:nvGraphicFramePr>
          <p:cNvPr id="5" name="Diagrama 4">
            <a:extLst>
              <a:ext uri="{FF2B5EF4-FFF2-40B4-BE49-F238E27FC236}">
                <a16:creationId xmlns:a16="http://schemas.microsoft.com/office/drawing/2014/main" id="{B2F12979-0B36-F90D-22BD-D0122298044D}"/>
              </a:ext>
            </a:extLst>
          </p:cNvPr>
          <p:cNvGraphicFramePr/>
          <p:nvPr>
            <p:extLst>
              <p:ext uri="{D42A27DB-BD31-4B8C-83A1-F6EECF244321}">
                <p14:modId xmlns:p14="http://schemas.microsoft.com/office/powerpoint/2010/main" val="2614701516"/>
              </p:ext>
            </p:extLst>
          </p:nvPr>
        </p:nvGraphicFramePr>
        <p:xfrm>
          <a:off x="2545347" y="184666"/>
          <a:ext cx="6887411" cy="6504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20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F4C634-090D-DBB9-095A-0643B8F7595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79CDD0F8-CBD7-7A8A-E8B6-362BC96A3732}"/>
              </a:ext>
            </a:extLst>
          </p:cNvPr>
          <p:cNvSpPr>
            <a:spLocks noGrp="1"/>
          </p:cNvSpPr>
          <p:nvPr>
            <p:ph idx="1"/>
          </p:nvPr>
        </p:nvSpPr>
        <p:spPr/>
        <p:txBody>
          <a:bodyPr/>
          <a:lstStyle/>
          <a:p>
            <a:endParaRPr lang="es-CL"/>
          </a:p>
        </p:txBody>
      </p:sp>
    </p:spTree>
    <p:extLst>
      <p:ext uri="{BB962C8B-B14F-4D97-AF65-F5344CB8AC3E}">
        <p14:creationId xmlns:p14="http://schemas.microsoft.com/office/powerpoint/2010/main" val="246565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8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5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19DE8A-DCD9-D139-185B-FB60E044BC8E}"/>
              </a:ext>
            </a:extLst>
          </p:cNvPr>
          <p:cNvSpPr>
            <a:spLocks noGrp="1"/>
          </p:cNvSpPr>
          <p:nvPr>
            <p:ph type="title"/>
          </p:nvPr>
        </p:nvSpPr>
        <p:spPr/>
        <p:txBody>
          <a:bodyPr/>
          <a:lstStyle/>
          <a:p>
            <a:r>
              <a:rPr lang="es-CL" dirty="0"/>
              <a:t>Toneladas de desembarques entre 2017-2021</a:t>
            </a:r>
          </a:p>
        </p:txBody>
      </p:sp>
      <p:sp>
        <p:nvSpPr>
          <p:cNvPr id="3" name="Marcador de contenido 2">
            <a:extLst>
              <a:ext uri="{FF2B5EF4-FFF2-40B4-BE49-F238E27FC236}">
                <a16:creationId xmlns:a16="http://schemas.microsoft.com/office/drawing/2014/main" id="{AE9BB9B2-72CF-2FDF-0207-65CADF03092B}"/>
              </a:ext>
            </a:extLst>
          </p:cNvPr>
          <p:cNvSpPr>
            <a:spLocks noGrp="1"/>
          </p:cNvSpPr>
          <p:nvPr>
            <p:ph idx="1"/>
          </p:nvPr>
        </p:nvSpPr>
        <p:spPr/>
        <p:txBody>
          <a:bodyPr/>
          <a:lstStyle/>
          <a:p>
            <a:endParaRPr lang="es-CL" dirty="0"/>
          </a:p>
          <a:p>
            <a:r>
              <a:rPr lang="es-CL" dirty="0"/>
              <a:t>Desembarque artesanal por embarcación</a:t>
            </a:r>
          </a:p>
          <a:p>
            <a:endParaRPr lang="es-CL" dirty="0"/>
          </a:p>
          <a:p>
            <a:r>
              <a:rPr lang="es-CL" dirty="0"/>
              <a:t>Desembarque en Áreas de Manejo y Explotación de Recursos Bentónicos (AMERB).</a:t>
            </a:r>
          </a:p>
          <a:p>
            <a:endParaRPr lang="es-CL" dirty="0"/>
          </a:p>
          <a:p>
            <a:r>
              <a:rPr lang="es-CL" dirty="0"/>
              <a:t>Desembarque por operación de recolectores de orilla.</a:t>
            </a:r>
          </a:p>
        </p:txBody>
      </p:sp>
    </p:spTree>
    <p:extLst>
      <p:ext uri="{BB962C8B-B14F-4D97-AF65-F5344CB8AC3E}">
        <p14:creationId xmlns:p14="http://schemas.microsoft.com/office/powerpoint/2010/main" val="11345151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3199</TotalTime>
  <Words>396</Words>
  <Application>Microsoft Office PowerPoint</Application>
  <PresentationFormat>Panorámica</PresentationFormat>
  <Paragraphs>76</Paragraphs>
  <Slides>12</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Arial</vt:lpstr>
      <vt:lpstr>Calibri</vt:lpstr>
      <vt:lpstr>Calibri Light</vt:lpstr>
      <vt:lpstr>Cambria Math</vt:lpstr>
      <vt:lpstr>TimesNewRomanPS-ItalicMT</vt:lpstr>
      <vt:lpstr>TimesNewRomanPSMT</vt:lpstr>
      <vt:lpstr>Verdana Pro</vt:lpstr>
      <vt:lpstr>Tema de Office</vt:lpstr>
      <vt:lpstr>4_Office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Toneladas de desembarques entre 2017-2021</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Arcos Aguilar</dc:creator>
  <cp:lastModifiedBy>Jonathan Arcos Aguilar</cp:lastModifiedBy>
  <cp:revision>16</cp:revision>
  <dcterms:created xsi:type="dcterms:W3CDTF">2023-03-29T14:42:31Z</dcterms:created>
  <dcterms:modified xsi:type="dcterms:W3CDTF">2023-06-15T17:52:37Z</dcterms:modified>
</cp:coreProperties>
</file>